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0"/>
  </p:notesMasterIdLst>
  <p:handoutMasterIdLst>
    <p:handoutMasterId r:id="rId21"/>
  </p:handoutMasterIdLst>
  <p:sldIdLst>
    <p:sldId id="277" r:id="rId3"/>
    <p:sldId id="257" r:id="rId4"/>
    <p:sldId id="264" r:id="rId5"/>
    <p:sldId id="270" r:id="rId6"/>
    <p:sldId id="271" r:id="rId7"/>
    <p:sldId id="272" r:id="rId8"/>
    <p:sldId id="274" r:id="rId9"/>
    <p:sldId id="275" r:id="rId10"/>
    <p:sldId id="276" r:id="rId11"/>
    <p:sldId id="273" r:id="rId12"/>
    <p:sldId id="279" r:id="rId13"/>
    <p:sldId id="278" r:id="rId14"/>
    <p:sldId id="262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E0"/>
    <a:srgbClr val="06478B"/>
    <a:srgbClr val="0D0619"/>
    <a:srgbClr val="102641"/>
    <a:srgbClr val="E4EEFA"/>
    <a:srgbClr val="BAAF4C"/>
    <a:srgbClr val="1BB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66" d="100"/>
          <a:sy n="66" d="100"/>
        </p:scale>
        <p:origin x="86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84462-9078-46EF-A5B7-A5DF3F842F08}" type="doc">
      <dgm:prSet loTypeId="urn:microsoft.com/office/officeart/2005/8/layout/h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57F8A9-4647-4841-99A2-D3A9859EA27A}">
      <dgm:prSet phldrT="[Texto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ZABBIX</a:t>
          </a:r>
        </a:p>
      </dgm:t>
    </dgm:pt>
    <dgm:pt modelId="{7A38422A-1E14-4C69-8C05-93CDC16BDE74}" type="parTrans" cxnId="{82D21718-984A-429C-91FB-974AFAAA2E2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23BB29-BDCD-43DD-90C9-179A6AA9506A}" type="sibTrans" cxnId="{82D21718-984A-429C-91FB-974AFAAA2E2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CFE42A-FF70-4740-A615-6BF8AF0DCA35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Servidor central, agentes en servidores críticos, base de datos y </a:t>
          </a:r>
          <a:r>
            <a:rPr lang="es-ES" sz="2000" dirty="0" err="1">
              <a:latin typeface="Arial" panose="020B0604020202020204" pitchFamily="34" charset="0"/>
              <a:cs typeface="Arial" panose="020B0604020202020204" pitchFamily="34" charset="0"/>
            </a:rPr>
            <a:t>frontend</a:t>
          </a:r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 web.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0983F3-2DE7-40D6-AE38-8DF21B5E46EB}" type="parTrans" cxnId="{C59D0D98-3369-462B-BBC4-1AAE2EEF25B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7280A4-7830-4828-A97E-9C3DBE57199C}" type="sibTrans" cxnId="{C59D0D98-3369-462B-BBC4-1AAE2EEF25B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EA6F5F-FC88-477D-AA20-251D76F9D038}">
      <dgm:prSet phldrT="[Texto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INFRAESTRUCTURA</a:t>
          </a:r>
        </a:p>
      </dgm:t>
    </dgm:pt>
    <dgm:pt modelId="{4FA55515-7E14-4130-9B88-76B870AFD5F6}" type="parTrans" cxnId="{00281105-8CB3-408E-A895-A130FC1C342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CEA49D-1D23-458F-BF82-22BF39FFA241}" type="sibTrans" cxnId="{00281105-8CB3-408E-A895-A130FC1C342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3A6F07-02DE-4003-AEDC-78C46CC82CE1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Servidores para almacenamiento y procesamiento de datos, redes de interconexión con proveedores y clientes, dispositivos de monitoreo.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8FB893-E221-47FD-AAB7-58E9810D6B25}" type="parTrans" cxnId="{369E6CF6-2F81-4E05-8BC1-BBB0E9EE4FE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B13884-677B-48D2-A368-564593D56616}" type="sibTrans" cxnId="{369E6CF6-2F81-4E05-8BC1-BBB0E9EE4FE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3627C2-8173-460F-A790-98B616D27B4F}">
      <dgm:prSet phldrT="[Texto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USUARIOS</a:t>
          </a:r>
        </a:p>
      </dgm:t>
    </dgm:pt>
    <dgm:pt modelId="{92DE50B2-EF0F-47EB-8837-50E4EC13B2EF}" type="parTrans" cxnId="{F4FBB64F-97F8-482C-AE01-2E3D8CC0218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EC5229-D1DE-4806-B6BD-373B2115F5AE}" type="sibTrans" cxnId="{F4FBB64F-97F8-482C-AE01-2E3D8CC0218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D7C8A5-7C7B-48A8-926B-5F0EA2F21B7F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Administradores de TI y empleados con permisos limitados según su función.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4D3051-BB22-4CE8-B66D-BE86FC193B5E}" type="parTrans" cxnId="{3F8331C2-BF39-4E34-95A1-73939EF97BC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723638-C042-4DB4-8D09-13241E821473}" type="sibTrans" cxnId="{3F8331C2-BF39-4E34-95A1-73939EF97BC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2C2C4E-E451-4287-B962-487AD78313D3}" type="pres">
      <dgm:prSet presAssocID="{E6B84462-9078-46EF-A5B7-A5DF3F842F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28BF07C-51D5-40A1-AB89-839B68DE1957}" type="pres">
      <dgm:prSet presAssocID="{0757F8A9-4647-4841-99A2-D3A9859EA27A}" presName="composite" presStyleCnt="0"/>
      <dgm:spPr/>
    </dgm:pt>
    <dgm:pt modelId="{B83CC1D1-D98C-4383-8032-3EF310271C5D}" type="pres">
      <dgm:prSet presAssocID="{0757F8A9-4647-4841-99A2-D3A9859EA27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A5960C-685C-4B9E-BD62-57AF22466469}" type="pres">
      <dgm:prSet presAssocID="{0757F8A9-4647-4841-99A2-D3A9859EA27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4329BC-5844-4593-874F-73BF51BDA954}" type="pres">
      <dgm:prSet presAssocID="{1D23BB29-BDCD-43DD-90C9-179A6AA9506A}" presName="space" presStyleCnt="0"/>
      <dgm:spPr/>
    </dgm:pt>
    <dgm:pt modelId="{1E482746-3BF9-48CA-8167-EBD8043CC7EF}" type="pres">
      <dgm:prSet presAssocID="{3DEA6F5F-FC88-477D-AA20-251D76F9D038}" presName="composite" presStyleCnt="0"/>
      <dgm:spPr/>
    </dgm:pt>
    <dgm:pt modelId="{BFED55F4-8C56-4272-B17D-45E3AC132A5C}" type="pres">
      <dgm:prSet presAssocID="{3DEA6F5F-FC88-477D-AA20-251D76F9D03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CD47CA-04A2-4918-8177-DA681CC74E13}" type="pres">
      <dgm:prSet presAssocID="{3DEA6F5F-FC88-477D-AA20-251D76F9D03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552A0C2-5F7E-47FB-8B41-FF29E4384E34}" type="pres">
      <dgm:prSet presAssocID="{31CEA49D-1D23-458F-BF82-22BF39FFA241}" presName="space" presStyleCnt="0"/>
      <dgm:spPr/>
    </dgm:pt>
    <dgm:pt modelId="{61506FCB-818C-4C41-A075-7F95E9681DB6}" type="pres">
      <dgm:prSet presAssocID="{E23627C2-8173-460F-A790-98B616D27B4F}" presName="composite" presStyleCnt="0"/>
      <dgm:spPr/>
    </dgm:pt>
    <dgm:pt modelId="{CBD4F38D-CB2C-4258-9AE6-5C318A80AB0E}" type="pres">
      <dgm:prSet presAssocID="{E23627C2-8173-460F-A790-98B616D27B4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25F288F-FD7F-425D-8461-75BDA5B53D87}" type="pres">
      <dgm:prSet presAssocID="{E23627C2-8173-460F-A790-98B616D27B4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0281105-8CB3-408E-A895-A130FC1C3428}" srcId="{E6B84462-9078-46EF-A5B7-A5DF3F842F08}" destId="{3DEA6F5F-FC88-477D-AA20-251D76F9D038}" srcOrd="1" destOrd="0" parTransId="{4FA55515-7E14-4130-9B88-76B870AFD5F6}" sibTransId="{31CEA49D-1D23-458F-BF82-22BF39FFA241}"/>
    <dgm:cxn modelId="{8CE9FDB5-A353-45EF-BCBF-9F2FE60267B1}" type="presOf" srcId="{353A6F07-02DE-4003-AEDC-78C46CC82CE1}" destId="{BACD47CA-04A2-4918-8177-DA681CC74E13}" srcOrd="0" destOrd="0" presId="urn:microsoft.com/office/officeart/2005/8/layout/hList1"/>
    <dgm:cxn modelId="{97A9DEA3-019E-4C84-AF0A-BF250B2A8DCA}" type="presOf" srcId="{02CFE42A-FF70-4740-A615-6BF8AF0DCA35}" destId="{63A5960C-685C-4B9E-BD62-57AF22466469}" srcOrd="0" destOrd="0" presId="urn:microsoft.com/office/officeart/2005/8/layout/hList1"/>
    <dgm:cxn modelId="{F4FBB64F-97F8-482C-AE01-2E3D8CC02183}" srcId="{E6B84462-9078-46EF-A5B7-A5DF3F842F08}" destId="{E23627C2-8173-460F-A790-98B616D27B4F}" srcOrd="2" destOrd="0" parTransId="{92DE50B2-EF0F-47EB-8837-50E4EC13B2EF}" sibTransId="{36EC5229-D1DE-4806-B6BD-373B2115F5AE}"/>
    <dgm:cxn modelId="{69A6DCF3-FCC5-481C-8315-FDA330C76012}" type="presOf" srcId="{34D7C8A5-7C7B-48A8-926B-5F0EA2F21B7F}" destId="{E25F288F-FD7F-425D-8461-75BDA5B53D87}" srcOrd="0" destOrd="0" presId="urn:microsoft.com/office/officeart/2005/8/layout/hList1"/>
    <dgm:cxn modelId="{369E6CF6-2F81-4E05-8BC1-BBB0E9EE4FE3}" srcId="{3DEA6F5F-FC88-477D-AA20-251D76F9D038}" destId="{353A6F07-02DE-4003-AEDC-78C46CC82CE1}" srcOrd="0" destOrd="0" parTransId="{F18FB893-E221-47FD-AAB7-58E9810D6B25}" sibTransId="{82B13884-677B-48D2-A368-564593D56616}"/>
    <dgm:cxn modelId="{C562AAAA-6A0E-4E66-9A0F-52761D7D20D5}" type="presOf" srcId="{0757F8A9-4647-4841-99A2-D3A9859EA27A}" destId="{B83CC1D1-D98C-4383-8032-3EF310271C5D}" srcOrd="0" destOrd="0" presId="urn:microsoft.com/office/officeart/2005/8/layout/hList1"/>
    <dgm:cxn modelId="{B90116FE-DF29-4431-BE61-9C14D97B2470}" type="presOf" srcId="{E23627C2-8173-460F-A790-98B616D27B4F}" destId="{CBD4F38D-CB2C-4258-9AE6-5C318A80AB0E}" srcOrd="0" destOrd="0" presId="urn:microsoft.com/office/officeart/2005/8/layout/hList1"/>
    <dgm:cxn modelId="{3F8331C2-BF39-4E34-95A1-73939EF97BCD}" srcId="{E23627C2-8173-460F-A790-98B616D27B4F}" destId="{34D7C8A5-7C7B-48A8-926B-5F0EA2F21B7F}" srcOrd="0" destOrd="0" parTransId="{8E4D3051-BB22-4CE8-B66D-BE86FC193B5E}" sibTransId="{B4723638-C042-4DB4-8D09-13241E821473}"/>
    <dgm:cxn modelId="{5A1E47DB-04B1-46AE-BCCE-467B7D1184EC}" type="presOf" srcId="{3DEA6F5F-FC88-477D-AA20-251D76F9D038}" destId="{BFED55F4-8C56-4272-B17D-45E3AC132A5C}" srcOrd="0" destOrd="0" presId="urn:microsoft.com/office/officeart/2005/8/layout/hList1"/>
    <dgm:cxn modelId="{82D21718-984A-429C-91FB-974AFAAA2E2D}" srcId="{E6B84462-9078-46EF-A5B7-A5DF3F842F08}" destId="{0757F8A9-4647-4841-99A2-D3A9859EA27A}" srcOrd="0" destOrd="0" parTransId="{7A38422A-1E14-4C69-8C05-93CDC16BDE74}" sibTransId="{1D23BB29-BDCD-43DD-90C9-179A6AA9506A}"/>
    <dgm:cxn modelId="{C59D0D98-3369-462B-BBC4-1AAE2EEF25B3}" srcId="{0757F8A9-4647-4841-99A2-D3A9859EA27A}" destId="{02CFE42A-FF70-4740-A615-6BF8AF0DCA35}" srcOrd="0" destOrd="0" parTransId="{170983F3-2DE7-40D6-AE38-8DF21B5E46EB}" sibTransId="{CB7280A4-7830-4828-A97E-9C3DBE57199C}"/>
    <dgm:cxn modelId="{4404CED0-CA81-4982-8C51-0877B4E8B487}" type="presOf" srcId="{E6B84462-9078-46EF-A5B7-A5DF3F842F08}" destId="{F62C2C4E-E451-4287-B962-487AD78313D3}" srcOrd="0" destOrd="0" presId="urn:microsoft.com/office/officeart/2005/8/layout/hList1"/>
    <dgm:cxn modelId="{BE1331F5-510D-4178-A899-4A2C0511E246}" type="presParOf" srcId="{F62C2C4E-E451-4287-B962-487AD78313D3}" destId="{F28BF07C-51D5-40A1-AB89-839B68DE1957}" srcOrd="0" destOrd="0" presId="urn:microsoft.com/office/officeart/2005/8/layout/hList1"/>
    <dgm:cxn modelId="{3D5E8B4F-A111-43D8-898C-CF26331D63EC}" type="presParOf" srcId="{F28BF07C-51D5-40A1-AB89-839B68DE1957}" destId="{B83CC1D1-D98C-4383-8032-3EF310271C5D}" srcOrd="0" destOrd="0" presId="urn:microsoft.com/office/officeart/2005/8/layout/hList1"/>
    <dgm:cxn modelId="{29D18A1C-FBC3-47B6-A1CD-98492F8F483A}" type="presParOf" srcId="{F28BF07C-51D5-40A1-AB89-839B68DE1957}" destId="{63A5960C-685C-4B9E-BD62-57AF22466469}" srcOrd="1" destOrd="0" presId="urn:microsoft.com/office/officeart/2005/8/layout/hList1"/>
    <dgm:cxn modelId="{853E198F-5E75-4F5E-A9A0-84F7D728C527}" type="presParOf" srcId="{F62C2C4E-E451-4287-B962-487AD78313D3}" destId="{3B4329BC-5844-4593-874F-73BF51BDA954}" srcOrd="1" destOrd="0" presId="urn:microsoft.com/office/officeart/2005/8/layout/hList1"/>
    <dgm:cxn modelId="{CA608E06-79FA-4761-B1AD-6CDD4A3B9FE5}" type="presParOf" srcId="{F62C2C4E-E451-4287-B962-487AD78313D3}" destId="{1E482746-3BF9-48CA-8167-EBD8043CC7EF}" srcOrd="2" destOrd="0" presId="urn:microsoft.com/office/officeart/2005/8/layout/hList1"/>
    <dgm:cxn modelId="{6598218D-9416-4D81-B365-9FB405826CF7}" type="presParOf" srcId="{1E482746-3BF9-48CA-8167-EBD8043CC7EF}" destId="{BFED55F4-8C56-4272-B17D-45E3AC132A5C}" srcOrd="0" destOrd="0" presId="urn:microsoft.com/office/officeart/2005/8/layout/hList1"/>
    <dgm:cxn modelId="{565933A8-87B3-4E29-8EE7-D437FA175B26}" type="presParOf" srcId="{1E482746-3BF9-48CA-8167-EBD8043CC7EF}" destId="{BACD47CA-04A2-4918-8177-DA681CC74E13}" srcOrd="1" destOrd="0" presId="urn:microsoft.com/office/officeart/2005/8/layout/hList1"/>
    <dgm:cxn modelId="{EEA5C8D8-9B86-423C-A81F-8048FBFCB19E}" type="presParOf" srcId="{F62C2C4E-E451-4287-B962-487AD78313D3}" destId="{A552A0C2-5F7E-47FB-8B41-FF29E4384E34}" srcOrd="3" destOrd="0" presId="urn:microsoft.com/office/officeart/2005/8/layout/hList1"/>
    <dgm:cxn modelId="{AA4B2205-1FEA-48CC-9D2C-46AF834C3233}" type="presParOf" srcId="{F62C2C4E-E451-4287-B962-487AD78313D3}" destId="{61506FCB-818C-4C41-A075-7F95E9681DB6}" srcOrd="4" destOrd="0" presId="urn:microsoft.com/office/officeart/2005/8/layout/hList1"/>
    <dgm:cxn modelId="{5705976A-36C5-49DF-BF3B-4AE8FF720F5A}" type="presParOf" srcId="{61506FCB-818C-4C41-A075-7F95E9681DB6}" destId="{CBD4F38D-CB2C-4258-9AE6-5C318A80AB0E}" srcOrd="0" destOrd="0" presId="urn:microsoft.com/office/officeart/2005/8/layout/hList1"/>
    <dgm:cxn modelId="{777812A4-5AE0-4A0A-9558-2BD1790078D7}" type="presParOf" srcId="{61506FCB-818C-4C41-A075-7F95E9681DB6}" destId="{E25F288F-FD7F-425D-8461-75BDA5B53D8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40E3F-2901-407D-9DC3-ED51602F1D5F}" type="doc">
      <dgm:prSet loTypeId="urn:microsoft.com/office/officeart/2005/8/layout/chevron2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581F9-BF67-4226-9599-B987F816AD84}">
      <dgm:prSet phldrT="[Texto]" custT="1"/>
      <dgm:spPr/>
      <dgm:t>
        <a:bodyPr/>
        <a:lstStyle/>
        <a:p>
          <a:endParaRPr lang="en-US" sz="10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SAP</a:t>
          </a:r>
        </a:p>
      </dgm:t>
    </dgm:pt>
    <dgm:pt modelId="{57917FBF-8574-4586-876C-DD9281A0BE48}" type="parTrans" cxnId="{41B6A0F5-B1E5-40C3-8747-90D17B97ADE1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F0F2E2-2100-4A5E-9A49-EA303B20F2CF}" type="sibTrans" cxnId="{41B6A0F5-B1E5-40C3-8747-90D17B97ADE1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B9D8BA-3CB3-424A-9A2C-A174A0556835}">
      <dgm:prSet phldrT="[Texto]"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Utilizado para la gestión logística, en la Cadena de Abastecimientos.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1FA39D-D247-46CA-BD47-E645973FD15C}" type="parTrans" cxnId="{B49D2429-9850-4A24-8220-95DF7FC7882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B9CFA7-C3DE-46D0-8A60-E216DFDC8BE2}" type="sibTrans" cxnId="{B49D2429-9850-4A24-8220-95DF7FC7882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66B615-75D6-4943-8EC5-A4D449600671}">
      <dgm:prSet phldrT="[Texto]" custT="1"/>
      <dgm:spPr/>
      <dgm:t>
        <a:bodyPr/>
        <a:lstStyle/>
        <a:p>
          <a:endParaRPr lang="en-US" sz="10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ZABBIX</a:t>
          </a:r>
        </a:p>
      </dgm:t>
    </dgm:pt>
    <dgm:pt modelId="{0A744191-1FC7-4F33-BE4F-99117CB55EBD}" type="parTrans" cxnId="{9E64B4C7-9425-40FA-99F7-B5809927A37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A1478F-5AF9-4874-A8DB-BC7B24D7F708}" type="sibTrans" cxnId="{9E64B4C7-9425-40FA-99F7-B5809927A37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FD2561-A426-4642-9A85-30A18C7CDB76}">
      <dgm:prSet phldrT="[Texto]"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Implementado como sistema de monitoreo de servidores, redes y aplicaciones.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082A38-0961-4770-9618-E3DB0C2C4D6A}" type="parTrans" cxnId="{09258609-609A-49B8-A6B7-2DA2DB0F9A7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265319-E773-4074-9895-4216EEE26624}" type="sibTrans" cxnId="{09258609-609A-49B8-A6B7-2DA2DB0F9A7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1519DE-AFDD-42BB-84FD-A6A3874C3C20}">
      <dgm:prSet phldrT="[Texto]" custT="1"/>
      <dgm:spPr/>
      <dgm:t>
        <a:bodyPr/>
        <a:lstStyle/>
        <a:p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Servidor central</a:t>
          </a:r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: Procesa la información de SAP y envía alertas de seguridad.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2A96B3-70F0-48B1-BA3D-E2C113629EE0}" type="parTrans" cxnId="{EF150E65-DA37-464A-8BF3-0D9983A435E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EB5D9-1D2F-44D4-9FC7-13A66C923519}" type="sibTrans" cxnId="{EF150E65-DA37-464A-8BF3-0D9983A435E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3D63D4-5077-40D0-A029-9B37E8FA87D9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Agentes de </a:t>
          </a:r>
          <a:r>
            <a:rPr lang="es-ES" sz="1400" b="1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: Instalados en servidores y dispositivos de la red.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683F2E-6B2F-46C1-BEBB-86FB35A770DF}" type="parTrans" cxnId="{5C2D502A-F096-4FFF-A294-7BDA6AFE842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33CB8C-9897-4466-BDB0-3639C6A1ED35}" type="sibTrans" cxnId="{5C2D502A-F096-4FFF-A294-7BDA6AFE842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716F6-F05C-42F9-91DD-66AD4950910B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Base de datos</a:t>
          </a:r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: Almacena logs, configuraciones y eventos de monitoreo.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71ADE2-6527-4F83-82C8-B6E9F760C625}" type="parTrans" cxnId="{66215CEB-4D39-4B67-95BA-10AACEB60585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C46199-2999-40C5-8216-74F769EE949D}" type="sibTrans" cxnId="{66215CEB-4D39-4B67-95BA-10AACEB60585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CE8E69-6B7B-4CC0-8A5C-FD3C4D692643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Usuarios</a:t>
          </a:r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: Administradores de TI y personal con accesos limitados.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9EC5EC-BFDB-42CF-8320-120B4EF0C052}" type="parTrans" cxnId="{38B59D0A-45A6-4005-ABDE-9CF8443F1B1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8240EC-CD68-465C-98DF-F46A088805DF}" type="sibTrans" cxnId="{38B59D0A-45A6-4005-ABDE-9CF8443F1B14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0D2EAB-5B83-47C8-8B04-811B20A6B2C4}">
      <dgm:prSet phldrT="[Texto]" custT="1"/>
      <dgm:spPr/>
      <dgm:t>
        <a:bodyPr/>
        <a:lstStyle/>
        <a:p>
          <a:endParaRPr lang="en-US" sz="10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COMPONENTE </a:t>
          </a:r>
        </a:p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CLAVE</a:t>
          </a:r>
        </a:p>
      </dgm:t>
    </dgm:pt>
    <dgm:pt modelId="{D19304BD-1731-4EAE-B7D7-0D039175FFC8}" type="sibTrans" cxnId="{AC87FC9A-BCF6-4563-AC0A-416292D6B2E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49F5CC-FF87-4BA2-883C-D5900D74E1E5}" type="parTrans" cxnId="{AC87FC9A-BCF6-4563-AC0A-416292D6B2ED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25C0C6-CA2A-4520-8AA6-CCC234F3F400}" type="pres">
      <dgm:prSet presAssocID="{FEF40E3F-2901-407D-9DC3-ED51602F1D5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0A8780D-A6D8-4C92-AFAE-EE00EA266D92}" type="pres">
      <dgm:prSet presAssocID="{1DB581F9-BF67-4226-9599-B987F816AD84}" presName="composite" presStyleCnt="0"/>
      <dgm:spPr/>
    </dgm:pt>
    <dgm:pt modelId="{3205A3F5-16B9-4F10-B933-90A165D43060}" type="pres">
      <dgm:prSet presAssocID="{1DB581F9-BF67-4226-9599-B987F816AD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18D325-A3CF-40BD-BB53-C96C96F6DC63}" type="pres">
      <dgm:prSet presAssocID="{1DB581F9-BF67-4226-9599-B987F816AD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A4B8B94-C829-424A-8E85-BD801BC46B05}" type="pres">
      <dgm:prSet presAssocID="{C2F0F2E2-2100-4A5E-9A49-EA303B20F2CF}" presName="sp" presStyleCnt="0"/>
      <dgm:spPr/>
    </dgm:pt>
    <dgm:pt modelId="{7DA7D739-F242-41F1-B6B5-2F79321AC762}" type="pres">
      <dgm:prSet presAssocID="{D666B615-75D6-4943-8EC5-A4D449600671}" presName="composite" presStyleCnt="0"/>
      <dgm:spPr/>
    </dgm:pt>
    <dgm:pt modelId="{1BF3C793-6503-4420-8028-F47E39251C59}" type="pres">
      <dgm:prSet presAssocID="{D666B615-75D6-4943-8EC5-A4D44960067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6741C3-E4AC-4BBC-A714-9161AD14DB5C}" type="pres">
      <dgm:prSet presAssocID="{D666B615-75D6-4943-8EC5-A4D449600671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0FF5FB-1915-417C-B0C2-79DB1E9BA9D4}" type="pres">
      <dgm:prSet presAssocID="{75A1478F-5AF9-4874-A8DB-BC7B24D7F708}" presName="sp" presStyleCnt="0"/>
      <dgm:spPr/>
    </dgm:pt>
    <dgm:pt modelId="{B85F07E3-62DA-4221-871A-AC35D0AAA855}" type="pres">
      <dgm:prSet presAssocID="{DA0D2EAB-5B83-47C8-8B04-811B20A6B2C4}" presName="composite" presStyleCnt="0"/>
      <dgm:spPr/>
    </dgm:pt>
    <dgm:pt modelId="{8A0A1C8E-A277-4687-9D5C-24B0A9B57462}" type="pres">
      <dgm:prSet presAssocID="{DA0D2EAB-5B83-47C8-8B04-811B20A6B2C4}" presName="parentText" presStyleLbl="alignNode1" presStyleIdx="2" presStyleCnt="3" custLinFactNeighborX="2698" custLinFactNeighborY="699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D4C9B2-3DC5-4FB3-A3F6-3EBE572B794C}" type="pres">
      <dgm:prSet presAssocID="{DA0D2EAB-5B83-47C8-8B04-811B20A6B2C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1B6A0F5-B1E5-40C3-8747-90D17B97ADE1}" srcId="{FEF40E3F-2901-407D-9DC3-ED51602F1D5F}" destId="{1DB581F9-BF67-4226-9599-B987F816AD84}" srcOrd="0" destOrd="0" parTransId="{57917FBF-8574-4586-876C-DD9281A0BE48}" sibTransId="{C2F0F2E2-2100-4A5E-9A49-EA303B20F2CF}"/>
    <dgm:cxn modelId="{9E64B4C7-9425-40FA-99F7-B5809927A379}" srcId="{FEF40E3F-2901-407D-9DC3-ED51602F1D5F}" destId="{D666B615-75D6-4943-8EC5-A4D449600671}" srcOrd="1" destOrd="0" parTransId="{0A744191-1FC7-4F33-BE4F-99117CB55EBD}" sibTransId="{75A1478F-5AF9-4874-A8DB-BC7B24D7F708}"/>
    <dgm:cxn modelId="{BA925E18-1516-4F06-8B44-B8783F9B5D75}" type="presOf" srcId="{78CE8E69-6B7B-4CC0-8A5C-FD3C4D692643}" destId="{A4D4C9B2-3DC5-4FB3-A3F6-3EBE572B794C}" srcOrd="0" destOrd="3" presId="urn:microsoft.com/office/officeart/2005/8/layout/chevron2"/>
    <dgm:cxn modelId="{E5D53DA3-36FC-4D72-B120-71AEA9878DB6}" type="presOf" srcId="{1DB581F9-BF67-4226-9599-B987F816AD84}" destId="{3205A3F5-16B9-4F10-B933-90A165D43060}" srcOrd="0" destOrd="0" presId="urn:microsoft.com/office/officeart/2005/8/layout/chevron2"/>
    <dgm:cxn modelId="{EF150E65-DA37-464A-8BF3-0D9983A435E7}" srcId="{DA0D2EAB-5B83-47C8-8B04-811B20A6B2C4}" destId="{951519DE-AFDD-42BB-84FD-A6A3874C3C20}" srcOrd="0" destOrd="0" parTransId="{092A96B3-70F0-48B1-BA3D-E2C113629EE0}" sibTransId="{A35EB5D9-1D2F-44D4-9FC7-13A66C923519}"/>
    <dgm:cxn modelId="{3B96A0F5-26A3-4E67-8A32-74207649232E}" type="presOf" srcId="{1F7716F6-F05C-42F9-91DD-66AD4950910B}" destId="{A4D4C9B2-3DC5-4FB3-A3F6-3EBE572B794C}" srcOrd="0" destOrd="2" presId="urn:microsoft.com/office/officeart/2005/8/layout/chevron2"/>
    <dgm:cxn modelId="{099C7C34-1EED-4ED7-9355-ABB05B969482}" type="presOf" srcId="{B0FD2561-A426-4642-9A85-30A18C7CDB76}" destId="{B86741C3-E4AC-4BBC-A714-9161AD14DB5C}" srcOrd="0" destOrd="0" presId="urn:microsoft.com/office/officeart/2005/8/layout/chevron2"/>
    <dgm:cxn modelId="{66215CEB-4D39-4B67-95BA-10AACEB60585}" srcId="{DA0D2EAB-5B83-47C8-8B04-811B20A6B2C4}" destId="{1F7716F6-F05C-42F9-91DD-66AD4950910B}" srcOrd="2" destOrd="0" parTransId="{2371ADE2-6527-4F83-82C8-B6E9F760C625}" sibTransId="{27C46199-2999-40C5-8216-74F769EE949D}"/>
    <dgm:cxn modelId="{2A623036-48C1-4D00-B2F1-F6210F1737DC}" type="presOf" srcId="{1BB9D8BA-3CB3-424A-9A2C-A174A0556835}" destId="{1818D325-A3CF-40BD-BB53-C96C96F6DC63}" srcOrd="0" destOrd="0" presId="urn:microsoft.com/office/officeart/2005/8/layout/chevron2"/>
    <dgm:cxn modelId="{5C2D502A-F096-4FFF-A294-7BDA6AFE842E}" srcId="{DA0D2EAB-5B83-47C8-8B04-811B20A6B2C4}" destId="{D83D63D4-5077-40D0-A029-9B37E8FA87D9}" srcOrd="1" destOrd="0" parTransId="{9D683F2E-6B2F-46C1-BEBB-86FB35A770DF}" sibTransId="{E433CB8C-9897-4466-BDB0-3639C6A1ED35}"/>
    <dgm:cxn modelId="{ED12FFC6-8FF1-4F7D-933D-FAA55F5EF43A}" type="presOf" srcId="{951519DE-AFDD-42BB-84FD-A6A3874C3C20}" destId="{A4D4C9B2-3DC5-4FB3-A3F6-3EBE572B794C}" srcOrd="0" destOrd="0" presId="urn:microsoft.com/office/officeart/2005/8/layout/chevron2"/>
    <dgm:cxn modelId="{38B59D0A-45A6-4005-ABDE-9CF8443F1B14}" srcId="{DA0D2EAB-5B83-47C8-8B04-811B20A6B2C4}" destId="{78CE8E69-6B7B-4CC0-8A5C-FD3C4D692643}" srcOrd="3" destOrd="0" parTransId="{239EC5EC-BFDB-42CF-8320-120B4EF0C052}" sibTransId="{D08240EC-CD68-465C-98DF-F46A088805DF}"/>
    <dgm:cxn modelId="{1DEA6879-306E-49F0-8932-CC63D3E83397}" type="presOf" srcId="{DA0D2EAB-5B83-47C8-8B04-811B20A6B2C4}" destId="{8A0A1C8E-A277-4687-9D5C-24B0A9B57462}" srcOrd="0" destOrd="0" presId="urn:microsoft.com/office/officeart/2005/8/layout/chevron2"/>
    <dgm:cxn modelId="{B49D2429-9850-4A24-8220-95DF7FC78824}" srcId="{1DB581F9-BF67-4226-9599-B987F816AD84}" destId="{1BB9D8BA-3CB3-424A-9A2C-A174A0556835}" srcOrd="0" destOrd="0" parTransId="{AA1FA39D-D247-46CA-BD47-E645973FD15C}" sibTransId="{C1B9CFA7-C3DE-46D0-8A60-E216DFDC8BE2}"/>
    <dgm:cxn modelId="{AC87FC9A-BCF6-4563-AC0A-416292D6B2ED}" srcId="{FEF40E3F-2901-407D-9DC3-ED51602F1D5F}" destId="{DA0D2EAB-5B83-47C8-8B04-811B20A6B2C4}" srcOrd="2" destOrd="0" parTransId="{CD49F5CC-FF87-4BA2-883C-D5900D74E1E5}" sibTransId="{D19304BD-1731-4EAE-B7D7-0D039175FFC8}"/>
    <dgm:cxn modelId="{DC5263BB-6D1C-49D5-8DC6-A933FA830A12}" type="presOf" srcId="{D666B615-75D6-4943-8EC5-A4D449600671}" destId="{1BF3C793-6503-4420-8028-F47E39251C59}" srcOrd="0" destOrd="0" presId="urn:microsoft.com/office/officeart/2005/8/layout/chevron2"/>
    <dgm:cxn modelId="{3D6971C1-C595-4EFE-9C02-A49BE08F7298}" type="presOf" srcId="{D83D63D4-5077-40D0-A029-9B37E8FA87D9}" destId="{A4D4C9B2-3DC5-4FB3-A3F6-3EBE572B794C}" srcOrd="0" destOrd="1" presId="urn:microsoft.com/office/officeart/2005/8/layout/chevron2"/>
    <dgm:cxn modelId="{09258609-609A-49B8-A6B7-2DA2DB0F9A79}" srcId="{D666B615-75D6-4943-8EC5-A4D449600671}" destId="{B0FD2561-A426-4642-9A85-30A18C7CDB76}" srcOrd="0" destOrd="0" parTransId="{16082A38-0961-4770-9618-E3DB0C2C4D6A}" sibTransId="{D1265319-E773-4074-9895-4216EEE26624}"/>
    <dgm:cxn modelId="{6F86E79E-7EBD-408E-91FE-EDA5AD9B594F}" type="presOf" srcId="{FEF40E3F-2901-407D-9DC3-ED51602F1D5F}" destId="{9E25C0C6-CA2A-4520-8AA6-CCC234F3F400}" srcOrd="0" destOrd="0" presId="urn:microsoft.com/office/officeart/2005/8/layout/chevron2"/>
    <dgm:cxn modelId="{8496F10C-72AC-49B0-8548-0D13D1E5EFF9}" type="presParOf" srcId="{9E25C0C6-CA2A-4520-8AA6-CCC234F3F400}" destId="{30A8780D-A6D8-4C92-AFAE-EE00EA266D92}" srcOrd="0" destOrd="0" presId="urn:microsoft.com/office/officeart/2005/8/layout/chevron2"/>
    <dgm:cxn modelId="{A4E20B23-EDA0-423C-B233-64D957495F5C}" type="presParOf" srcId="{30A8780D-A6D8-4C92-AFAE-EE00EA266D92}" destId="{3205A3F5-16B9-4F10-B933-90A165D43060}" srcOrd="0" destOrd="0" presId="urn:microsoft.com/office/officeart/2005/8/layout/chevron2"/>
    <dgm:cxn modelId="{AC68BC8D-3BC8-4EC0-B82F-B2B22905B2F9}" type="presParOf" srcId="{30A8780D-A6D8-4C92-AFAE-EE00EA266D92}" destId="{1818D325-A3CF-40BD-BB53-C96C96F6DC63}" srcOrd="1" destOrd="0" presId="urn:microsoft.com/office/officeart/2005/8/layout/chevron2"/>
    <dgm:cxn modelId="{44C6E78F-7AF6-4A3B-99C4-4B8BFAA15699}" type="presParOf" srcId="{9E25C0C6-CA2A-4520-8AA6-CCC234F3F400}" destId="{9A4B8B94-C829-424A-8E85-BD801BC46B05}" srcOrd="1" destOrd="0" presId="urn:microsoft.com/office/officeart/2005/8/layout/chevron2"/>
    <dgm:cxn modelId="{417883FC-CBCA-45C2-BA95-A3A7BC66588C}" type="presParOf" srcId="{9E25C0C6-CA2A-4520-8AA6-CCC234F3F400}" destId="{7DA7D739-F242-41F1-B6B5-2F79321AC762}" srcOrd="2" destOrd="0" presId="urn:microsoft.com/office/officeart/2005/8/layout/chevron2"/>
    <dgm:cxn modelId="{B1AC8880-D5EB-4FAA-B4CB-355D7B3C6DF1}" type="presParOf" srcId="{7DA7D739-F242-41F1-B6B5-2F79321AC762}" destId="{1BF3C793-6503-4420-8028-F47E39251C59}" srcOrd="0" destOrd="0" presId="urn:microsoft.com/office/officeart/2005/8/layout/chevron2"/>
    <dgm:cxn modelId="{2A53E1B2-FA57-40B2-A2AF-55A50B03D5CB}" type="presParOf" srcId="{7DA7D739-F242-41F1-B6B5-2F79321AC762}" destId="{B86741C3-E4AC-4BBC-A714-9161AD14DB5C}" srcOrd="1" destOrd="0" presId="urn:microsoft.com/office/officeart/2005/8/layout/chevron2"/>
    <dgm:cxn modelId="{BA067A5B-1631-4FD8-95EC-DDE46FE1B8AE}" type="presParOf" srcId="{9E25C0C6-CA2A-4520-8AA6-CCC234F3F400}" destId="{BC0FF5FB-1915-417C-B0C2-79DB1E9BA9D4}" srcOrd="3" destOrd="0" presId="urn:microsoft.com/office/officeart/2005/8/layout/chevron2"/>
    <dgm:cxn modelId="{C18AC326-4E8F-4AEE-BD29-99CBDC61FA16}" type="presParOf" srcId="{9E25C0C6-CA2A-4520-8AA6-CCC234F3F400}" destId="{B85F07E3-62DA-4221-871A-AC35D0AAA855}" srcOrd="4" destOrd="0" presId="urn:microsoft.com/office/officeart/2005/8/layout/chevron2"/>
    <dgm:cxn modelId="{77409946-5CD6-4639-88E2-9E8B07DA100D}" type="presParOf" srcId="{B85F07E3-62DA-4221-871A-AC35D0AAA855}" destId="{8A0A1C8E-A277-4687-9D5C-24B0A9B57462}" srcOrd="0" destOrd="0" presId="urn:microsoft.com/office/officeart/2005/8/layout/chevron2"/>
    <dgm:cxn modelId="{595DF54F-FEAB-4C31-87C0-7C8A762E7DA3}" type="presParOf" srcId="{B85F07E3-62DA-4221-871A-AC35D0AAA855}" destId="{A4D4C9B2-3DC5-4FB3-A3F6-3EBE572B794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49DA4C-5934-45B1-BF4A-21DD91CA846C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2FB465-646E-461B-98A4-30786FF81BC3}">
      <dgm:prSet phldrT="[Texto]" custT="1"/>
      <dgm:spPr/>
      <dgm:t>
        <a:bodyPr/>
        <a:lstStyle/>
        <a:p>
          <a:pPr algn="ctr"/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La integración de SAP con </a:t>
          </a:r>
          <a:r>
            <a:rPr lang="es-ES" sz="200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 permite una supervisión proactiva, pero también introduce vulnerabilidades críticas que deben ser gestionadas.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66E60A-B9A3-4923-9EA9-47EA9D7F9CBF}" type="parTrans" cxnId="{05ED1346-8916-4C94-B766-A41A6144719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E100EF-63DC-44FF-9C96-2FAB538974DB}" type="sibTrans" cxnId="{05ED1346-8916-4C94-B766-A41A6144719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5138CF-04A0-4B04-BB63-762D7A1CFBCC}" type="pres">
      <dgm:prSet presAssocID="{6549DA4C-5934-45B1-BF4A-21DD91CA846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FBF6BE5-36AA-48FD-844C-C7F043580021}" type="pres">
      <dgm:prSet presAssocID="{8D2FB465-646E-461B-98A4-30786FF81BC3}" presName="parentText" presStyleLbl="node1" presStyleIdx="0" presStyleCnt="1" custScaleX="37019" custLinFactNeighborX="25526" custLinFactNeighborY="589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5ED1346-8916-4C94-B766-A41A61447195}" srcId="{6549DA4C-5934-45B1-BF4A-21DD91CA846C}" destId="{8D2FB465-646E-461B-98A4-30786FF81BC3}" srcOrd="0" destOrd="0" parTransId="{E066E60A-B9A3-4923-9EA9-47EA9D7F9CBF}" sibTransId="{B7E100EF-63DC-44FF-9C96-2FAB538974DB}"/>
    <dgm:cxn modelId="{67C98E0F-C65E-4D68-9F32-2C6F8A64FD21}" type="presOf" srcId="{8D2FB465-646E-461B-98A4-30786FF81BC3}" destId="{5FBF6BE5-36AA-48FD-844C-C7F043580021}" srcOrd="0" destOrd="0" presId="urn:microsoft.com/office/officeart/2005/8/layout/vList2"/>
    <dgm:cxn modelId="{7DF3A5BD-A8F3-4A48-9E25-FCA7952E468B}" type="presOf" srcId="{6549DA4C-5934-45B1-BF4A-21DD91CA846C}" destId="{055138CF-04A0-4B04-BB63-762D7A1CFBCC}" srcOrd="0" destOrd="0" presId="urn:microsoft.com/office/officeart/2005/8/layout/vList2"/>
    <dgm:cxn modelId="{838D7855-DE08-4334-9C48-D626B2291179}" type="presParOf" srcId="{055138CF-04A0-4B04-BB63-762D7A1CFBCC}" destId="{5FBF6BE5-36AA-48FD-844C-C7F04358002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E89A4-3E64-4B16-AF0E-0ED224E9C45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CCDE7901-CE44-4972-8351-927A32E0F7CA}">
      <dgm:prSet phldrT="[Texto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Uso de credenciales robadas para acceder a SAP mediante vulnerabilidades.</a:t>
          </a:r>
        </a:p>
        <a:p>
          <a:pPr>
            <a:buFont typeface="Times New Roman" panose="02020603050405020304" pitchFamily="18" charset="0"/>
            <a:buChar char="-"/>
          </a:pP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Ejemplo 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Escalada de privilegios en SAMR/LSAD mediante degradación de </a:t>
          </a:r>
          <a:r>
            <a:rPr lang="es-ES" sz="1050" dirty="0" smtClean="0">
              <a:latin typeface="Arial" panose="020B0604020202020204" pitchFamily="34" charset="0"/>
              <a:cs typeface="Arial" panose="020B0604020202020204" pitchFamily="34" charset="0"/>
            </a:rPr>
            <a:t>protocolo</a:t>
          </a:r>
          <a:endParaRPr lang="es-E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Implementación de autenticación multifactor.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47A367-C910-4DED-BAEB-2CB62357D9C2}" type="parTrans" cxnId="{C167F3DB-BD48-4022-B651-90DFADD3A0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083C5D-EE40-4FB3-9698-023091A67BFF}" type="sibTrans" cxnId="{C167F3DB-BD48-4022-B651-90DFADD3A09A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E6DC57-0171-4FF3-8FCE-AE55C5014FE4}">
      <dgm:prSet phldrT="[Texto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Modificación de registros en SAP a través de vulnerabilidades en </a:t>
          </a:r>
          <a:r>
            <a:rPr lang="es-ES" sz="105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>
            <a:buFont typeface="Times New Roman" panose="02020603050405020304" pitchFamily="18" charset="0"/>
            <a:buChar char="-"/>
          </a:pP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Ejemplo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Inyección SQL almacenada en MySQL </a:t>
          </a:r>
        </a:p>
        <a:p>
          <a:pPr>
            <a:buFont typeface="Times New Roman" panose="02020603050405020304" pitchFamily="18" charset="0"/>
            <a:buChar char="-"/>
          </a:pP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Uso de consultas SQL parametrizadas y monitoreo de logs en tiempo real.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24C7D9-A566-4B7A-88FC-385C728FD50E}" type="parTrans" cxnId="{57271F7B-B570-45B8-8E89-9D70E6835D02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A59702-6E4B-4C68-B003-B4238ADAD031}" type="sibTrans" cxnId="{57271F7B-B570-45B8-8E89-9D70E6835D02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159924-E910-49B5-8704-AFEADF89309F}">
      <dgm:prSet phldrT="[Texto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Eliminación de registros de auditoría en SAP, comprometida en </a:t>
          </a:r>
          <a:r>
            <a:rPr lang="es-ES" sz="105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Ejemplo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Corrupción de memoria en el motor de secuencias de comandos (CVE-2019-0884) ​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Times New Roman" panose="02020603050405020304" pitchFamily="18" charset="0"/>
            <a:buChar char="-"/>
          </a:pPr>
          <a:r>
            <a:rPr lang="es-ES" sz="1050" b="1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: Implementación de registros inmutables con </a:t>
          </a:r>
          <a:r>
            <a:rPr lang="es-ES" sz="105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ES" sz="105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91F29E-3CF7-4F11-8EA4-69057F3318F4}" type="parTrans" cxnId="{774EF299-84EB-4647-A4DD-5258A0C4E14E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3220AB-E097-4CFE-A1C9-08500EE0A330}" type="sibTrans" cxnId="{774EF299-84EB-4647-A4DD-5258A0C4E14E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B492AA-1B52-4E45-87B1-EB369C1B442A}">
      <dgm:prSet custT="1"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070E35-E4E7-44F0-BB9A-88E1A188D062}" type="parTrans" cxnId="{B95ABBB0-91FD-439F-97EF-4C2BBC42E1EF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3E3D26-D3F3-462C-9A61-E6695887E78A}" type="sibTrans" cxnId="{B95ABBB0-91FD-439F-97EF-4C2BBC42E1EF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25349E-C292-402E-8D49-90857C686111}">
      <dgm:prSet custT="1"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0772CA-C2CC-46C5-A56C-C0C602543877}" type="parTrans" cxnId="{A6A956F1-EA5B-4CE3-981D-8B707C1896C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5860B3-6F5B-4CF4-8108-FC034C6CB32C}" type="sibTrans" cxnId="{A6A956F1-EA5B-4CE3-981D-8B707C1896C1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FB908F-20E9-48C3-8405-050CBA5E8F20}">
      <dgm:prSet custT="1"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E1716C-4F61-4E52-8544-268A8E30BE8D}" type="parTrans" cxnId="{CAEDC11C-D456-4E12-BD7D-8815E0C00A3B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51E5CF-1E2E-4FA9-8ED2-97085BE94A87}" type="sibTrans" cxnId="{CAEDC11C-D456-4E12-BD7D-8815E0C00A3B}">
      <dgm:prSet/>
      <dgm:spPr/>
      <dgm:t>
        <a:bodyPr/>
        <a:lstStyle/>
        <a:p>
          <a:endParaRPr lang="en-US" sz="105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8AC2EE-18C9-4A48-99A0-5EFA4A611209}" type="pres">
      <dgm:prSet presAssocID="{9C2E89A4-3E64-4B16-AF0E-0ED224E9C455}" presName="Name0" presStyleCnt="0">
        <dgm:presLayoutVars>
          <dgm:dir/>
          <dgm:resizeHandles val="exact"/>
        </dgm:presLayoutVars>
      </dgm:prSet>
      <dgm:spPr/>
    </dgm:pt>
    <dgm:pt modelId="{6728C1A5-9878-4D26-9696-743BC48DA789}" type="pres">
      <dgm:prSet presAssocID="{9C2E89A4-3E64-4B16-AF0E-0ED224E9C455}" presName="fgShape" presStyleLbl="fgShp" presStyleIdx="0" presStyleCnt="1" custLinFactNeighborY="30296"/>
      <dgm:spPr/>
    </dgm:pt>
    <dgm:pt modelId="{5AAFD06D-A586-4563-9FC7-FFA8A522FC15}" type="pres">
      <dgm:prSet presAssocID="{9C2E89A4-3E64-4B16-AF0E-0ED224E9C455}" presName="linComp" presStyleCnt="0"/>
      <dgm:spPr/>
    </dgm:pt>
    <dgm:pt modelId="{3E38D195-F71B-4AD6-955A-61D75E0F375B}" type="pres">
      <dgm:prSet presAssocID="{CCDE7901-CE44-4972-8351-927A32E0F7CA}" presName="compNode" presStyleCnt="0"/>
      <dgm:spPr/>
    </dgm:pt>
    <dgm:pt modelId="{1BCAFB00-D24B-4CF8-90EA-8992C3EE852F}" type="pres">
      <dgm:prSet presAssocID="{CCDE7901-CE44-4972-8351-927A32E0F7CA}" presName="bkgdShape" presStyleLbl="node1" presStyleIdx="0" presStyleCnt="6" custLinFactNeighborX="-1182"/>
      <dgm:spPr/>
      <dgm:t>
        <a:bodyPr/>
        <a:lstStyle/>
        <a:p>
          <a:endParaRPr lang="es-ES"/>
        </a:p>
      </dgm:t>
    </dgm:pt>
    <dgm:pt modelId="{5B9D0CD6-7EEC-49C2-B97B-CDE72274ACAF}" type="pres">
      <dgm:prSet presAssocID="{CCDE7901-CE44-4972-8351-927A32E0F7CA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AE6AAB-3B29-435A-B6B8-CD34E06F2994}" type="pres">
      <dgm:prSet presAssocID="{CCDE7901-CE44-4972-8351-927A32E0F7CA}" presName="invisiNode" presStyleLbl="node1" presStyleIdx="0" presStyleCnt="6"/>
      <dgm:spPr/>
    </dgm:pt>
    <dgm:pt modelId="{69390AC1-31A3-4E74-AEA7-5870AE730788}" type="pres">
      <dgm:prSet presAssocID="{CCDE7901-CE44-4972-8351-927A32E0F7CA}" presName="imagNode" presStyleLbl="fgImgPlace1" presStyleIdx="0" presStyleCnt="6"/>
      <dgm:spPr/>
    </dgm:pt>
    <dgm:pt modelId="{1A7B1E4C-92D0-478C-9044-53DE53AF407C}" type="pres">
      <dgm:prSet presAssocID="{9C083C5D-EE40-4FB3-9698-023091A67BF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05BCA79-2D4A-4E00-8465-D27D4742FC3C}" type="pres">
      <dgm:prSet presAssocID="{E7E6DC57-0171-4FF3-8FCE-AE55C5014FE4}" presName="compNode" presStyleCnt="0"/>
      <dgm:spPr/>
    </dgm:pt>
    <dgm:pt modelId="{DCD533D0-3872-4D17-B1D2-D786C38DF7E1}" type="pres">
      <dgm:prSet presAssocID="{E7E6DC57-0171-4FF3-8FCE-AE55C5014FE4}" presName="bkgdShape" presStyleLbl="node1" presStyleIdx="1" presStyleCnt="6"/>
      <dgm:spPr/>
      <dgm:t>
        <a:bodyPr/>
        <a:lstStyle/>
        <a:p>
          <a:endParaRPr lang="es-ES"/>
        </a:p>
      </dgm:t>
    </dgm:pt>
    <dgm:pt modelId="{E7FA365A-5BC8-4274-AFE9-9E426A54DD9E}" type="pres">
      <dgm:prSet presAssocID="{E7E6DC57-0171-4FF3-8FCE-AE55C5014FE4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AF41FE-B7AD-49E8-91C3-E0BA31035EB7}" type="pres">
      <dgm:prSet presAssocID="{E7E6DC57-0171-4FF3-8FCE-AE55C5014FE4}" presName="invisiNode" presStyleLbl="node1" presStyleIdx="1" presStyleCnt="6"/>
      <dgm:spPr/>
    </dgm:pt>
    <dgm:pt modelId="{5806D2B8-A052-45B3-BF0D-F5849383D913}" type="pres">
      <dgm:prSet presAssocID="{E7E6DC57-0171-4FF3-8FCE-AE55C5014FE4}" presName="imagNode" presStyleLbl="fgImgPlace1" presStyleIdx="1" presStyleCnt="6"/>
      <dgm:spPr/>
    </dgm:pt>
    <dgm:pt modelId="{370AF91A-8BF8-4828-AC96-445FB84E1FD1}" type="pres">
      <dgm:prSet presAssocID="{E6A59702-6E4B-4C68-B003-B4238ADAD03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8B65B87-17A4-40E0-8D1F-5E0196D7D9FD}" type="pres">
      <dgm:prSet presAssocID="{3B159924-E910-49B5-8704-AFEADF89309F}" presName="compNode" presStyleCnt="0"/>
      <dgm:spPr/>
    </dgm:pt>
    <dgm:pt modelId="{F154B487-AE7E-46FA-8BB9-B173C549588B}" type="pres">
      <dgm:prSet presAssocID="{3B159924-E910-49B5-8704-AFEADF89309F}" presName="bkgdShape" presStyleLbl="node1" presStyleIdx="2" presStyleCnt="6"/>
      <dgm:spPr/>
      <dgm:t>
        <a:bodyPr/>
        <a:lstStyle/>
        <a:p>
          <a:endParaRPr lang="es-ES"/>
        </a:p>
      </dgm:t>
    </dgm:pt>
    <dgm:pt modelId="{5A9C69E7-2B75-4892-85BA-2F9134C88F6C}" type="pres">
      <dgm:prSet presAssocID="{3B159924-E910-49B5-8704-AFEADF89309F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779B16-FD46-4047-BB68-83955F33C591}" type="pres">
      <dgm:prSet presAssocID="{3B159924-E910-49B5-8704-AFEADF89309F}" presName="invisiNode" presStyleLbl="node1" presStyleIdx="2" presStyleCnt="6"/>
      <dgm:spPr/>
    </dgm:pt>
    <dgm:pt modelId="{6A4304EC-7835-45DC-B3D8-064C32172928}" type="pres">
      <dgm:prSet presAssocID="{3B159924-E910-49B5-8704-AFEADF89309F}" presName="imagNode" presStyleLbl="fgImgPlace1" presStyleIdx="2" presStyleCnt="6"/>
      <dgm:spPr/>
    </dgm:pt>
    <dgm:pt modelId="{64233E44-08B0-4C7B-A7F4-9CF8FC0DBF29}" type="pres">
      <dgm:prSet presAssocID="{0F3220AB-E097-4CFE-A1C9-08500EE0A33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064D4-9FD2-4888-B8D4-30CA74BBEA13}" type="pres">
      <dgm:prSet presAssocID="{35B492AA-1B52-4E45-87B1-EB369C1B442A}" presName="compNode" presStyleCnt="0"/>
      <dgm:spPr/>
    </dgm:pt>
    <dgm:pt modelId="{7992C6AC-F9FE-4EFE-B48E-4255C57AFE07}" type="pres">
      <dgm:prSet presAssocID="{35B492AA-1B52-4E45-87B1-EB369C1B442A}" presName="bkgdShape" presStyleLbl="node1" presStyleIdx="3" presStyleCnt="6"/>
      <dgm:spPr/>
      <dgm:t>
        <a:bodyPr/>
        <a:lstStyle/>
        <a:p>
          <a:endParaRPr lang="es-ES"/>
        </a:p>
      </dgm:t>
    </dgm:pt>
    <dgm:pt modelId="{B2F4D522-DB07-4C4D-9F7A-9E27F1825A6C}" type="pres">
      <dgm:prSet presAssocID="{35B492AA-1B52-4E45-87B1-EB369C1B442A}" presName="node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46EE0B-76DD-452B-BAA2-B4A170E3714F}" type="pres">
      <dgm:prSet presAssocID="{35B492AA-1B52-4E45-87B1-EB369C1B442A}" presName="invisiNode" presStyleLbl="node1" presStyleIdx="3" presStyleCnt="6"/>
      <dgm:spPr/>
    </dgm:pt>
    <dgm:pt modelId="{19FDA6A2-0E28-4E43-B2A1-58F3E029BBB7}" type="pres">
      <dgm:prSet presAssocID="{35B492AA-1B52-4E45-87B1-EB369C1B442A}" presName="imagNode" presStyleLbl="fgImgPlace1" presStyleIdx="3" presStyleCnt="6"/>
      <dgm:spPr/>
    </dgm:pt>
    <dgm:pt modelId="{25C99C62-6525-4404-955C-AAEE0BE48CC7}" type="pres">
      <dgm:prSet presAssocID="{C03E3D26-D3F3-462C-9A61-E6695887E78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57FC70-AB1B-4B5A-946D-57F8E94A30F1}" type="pres">
      <dgm:prSet presAssocID="{5A25349E-C292-402E-8D49-90857C686111}" presName="compNode" presStyleCnt="0"/>
      <dgm:spPr/>
    </dgm:pt>
    <dgm:pt modelId="{CFDE4EF6-C481-42B3-8A56-FCC2AB5F0985}" type="pres">
      <dgm:prSet presAssocID="{5A25349E-C292-402E-8D49-90857C686111}" presName="bkgdShape" presStyleLbl="node1" presStyleIdx="4" presStyleCnt="6"/>
      <dgm:spPr/>
      <dgm:t>
        <a:bodyPr/>
        <a:lstStyle/>
        <a:p>
          <a:endParaRPr lang="es-ES"/>
        </a:p>
      </dgm:t>
    </dgm:pt>
    <dgm:pt modelId="{A178374B-D820-4DDB-8D6C-EE9898F584AF}" type="pres">
      <dgm:prSet presAssocID="{5A25349E-C292-402E-8D49-90857C686111}" presName="node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808222-D0FE-43D4-A671-EE77C5DB1697}" type="pres">
      <dgm:prSet presAssocID="{5A25349E-C292-402E-8D49-90857C686111}" presName="invisiNode" presStyleLbl="node1" presStyleIdx="4" presStyleCnt="6"/>
      <dgm:spPr/>
    </dgm:pt>
    <dgm:pt modelId="{D3B4A22A-85AF-43E3-910D-4BD25229F4DD}" type="pres">
      <dgm:prSet presAssocID="{5A25349E-C292-402E-8D49-90857C686111}" presName="imagNode" presStyleLbl="fgImgPlace1" presStyleIdx="4" presStyleCnt="6"/>
      <dgm:spPr/>
    </dgm:pt>
    <dgm:pt modelId="{6CD238F0-2464-4B37-ADFD-8F58373C0A61}" type="pres">
      <dgm:prSet presAssocID="{CD5860B3-6F5B-4CF4-8108-FC034C6CB32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6C0FB80-5C8B-49EF-9255-D1EB67C0332C}" type="pres">
      <dgm:prSet presAssocID="{22FB908F-20E9-48C3-8405-050CBA5E8F20}" presName="compNode" presStyleCnt="0"/>
      <dgm:spPr/>
    </dgm:pt>
    <dgm:pt modelId="{702D1920-FB5E-41BA-B431-195B69015641}" type="pres">
      <dgm:prSet presAssocID="{22FB908F-20E9-48C3-8405-050CBA5E8F20}" presName="bkgdShape" presStyleLbl="node1" presStyleIdx="5" presStyleCnt="6" custScaleX="98097"/>
      <dgm:spPr/>
      <dgm:t>
        <a:bodyPr/>
        <a:lstStyle/>
        <a:p>
          <a:endParaRPr lang="es-ES"/>
        </a:p>
      </dgm:t>
    </dgm:pt>
    <dgm:pt modelId="{85113BC0-0D5A-4FDA-8C95-52EFB288F263}" type="pres">
      <dgm:prSet presAssocID="{22FB908F-20E9-48C3-8405-050CBA5E8F20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2FECCB-08B1-44DF-B74A-36365AE3E6AC}" type="pres">
      <dgm:prSet presAssocID="{22FB908F-20E9-48C3-8405-050CBA5E8F20}" presName="invisiNode" presStyleLbl="node1" presStyleIdx="5" presStyleCnt="6"/>
      <dgm:spPr/>
    </dgm:pt>
    <dgm:pt modelId="{FB522877-6FF4-407C-9A8A-736DA8A71B32}" type="pres">
      <dgm:prSet presAssocID="{22FB908F-20E9-48C3-8405-050CBA5E8F20}" presName="imagNode" presStyleLbl="fgImgPlace1" presStyleIdx="5" presStyleCnt="6"/>
      <dgm:spPr/>
    </dgm:pt>
  </dgm:ptLst>
  <dgm:cxnLst>
    <dgm:cxn modelId="{A733256E-C79B-4A77-BDBD-7B274858A802}" type="presOf" srcId="{22FB908F-20E9-48C3-8405-050CBA5E8F20}" destId="{85113BC0-0D5A-4FDA-8C95-52EFB288F263}" srcOrd="1" destOrd="0" presId="urn:microsoft.com/office/officeart/2005/8/layout/hList7"/>
    <dgm:cxn modelId="{57271F7B-B570-45B8-8E89-9D70E6835D02}" srcId="{9C2E89A4-3E64-4B16-AF0E-0ED224E9C455}" destId="{E7E6DC57-0171-4FF3-8FCE-AE55C5014FE4}" srcOrd="1" destOrd="0" parTransId="{7724C7D9-A566-4B7A-88FC-385C728FD50E}" sibTransId="{E6A59702-6E4B-4C68-B003-B4238ADAD031}"/>
    <dgm:cxn modelId="{0328EF43-5DB7-48EE-8B47-F1A514B064B0}" type="presOf" srcId="{CD5860B3-6F5B-4CF4-8108-FC034C6CB32C}" destId="{6CD238F0-2464-4B37-ADFD-8F58373C0A61}" srcOrd="0" destOrd="0" presId="urn:microsoft.com/office/officeart/2005/8/layout/hList7"/>
    <dgm:cxn modelId="{2A55017C-BC88-4207-B962-5046A8B1EFC3}" type="presOf" srcId="{5A25349E-C292-402E-8D49-90857C686111}" destId="{A178374B-D820-4DDB-8D6C-EE9898F584AF}" srcOrd="1" destOrd="0" presId="urn:microsoft.com/office/officeart/2005/8/layout/hList7"/>
    <dgm:cxn modelId="{832E4207-B2DF-4212-8F75-2434EA3294B7}" type="presOf" srcId="{22FB908F-20E9-48C3-8405-050CBA5E8F20}" destId="{702D1920-FB5E-41BA-B431-195B69015641}" srcOrd="0" destOrd="0" presId="urn:microsoft.com/office/officeart/2005/8/layout/hList7"/>
    <dgm:cxn modelId="{FEB6F2F8-1BBE-44BE-9A20-15FB971AD9D6}" type="presOf" srcId="{35B492AA-1B52-4E45-87B1-EB369C1B442A}" destId="{B2F4D522-DB07-4C4D-9F7A-9E27F1825A6C}" srcOrd="1" destOrd="0" presId="urn:microsoft.com/office/officeart/2005/8/layout/hList7"/>
    <dgm:cxn modelId="{7A81A32C-BA57-4B38-B81B-089EB1AEB3C2}" type="presOf" srcId="{C03E3D26-D3F3-462C-9A61-E6695887E78A}" destId="{25C99C62-6525-4404-955C-AAEE0BE48CC7}" srcOrd="0" destOrd="0" presId="urn:microsoft.com/office/officeart/2005/8/layout/hList7"/>
    <dgm:cxn modelId="{774EF299-84EB-4647-A4DD-5258A0C4E14E}" srcId="{9C2E89A4-3E64-4B16-AF0E-0ED224E9C455}" destId="{3B159924-E910-49B5-8704-AFEADF89309F}" srcOrd="2" destOrd="0" parTransId="{6991F29E-3CF7-4F11-8EA4-69057F3318F4}" sibTransId="{0F3220AB-E097-4CFE-A1C9-08500EE0A330}"/>
    <dgm:cxn modelId="{CAEDC11C-D456-4E12-BD7D-8815E0C00A3B}" srcId="{9C2E89A4-3E64-4B16-AF0E-0ED224E9C455}" destId="{22FB908F-20E9-48C3-8405-050CBA5E8F20}" srcOrd="5" destOrd="0" parTransId="{97E1716C-4F61-4E52-8544-268A8E30BE8D}" sibTransId="{8451E5CF-1E2E-4FA9-8ED2-97085BE94A87}"/>
    <dgm:cxn modelId="{E0663697-6A5B-4226-A14B-6A498B5510D0}" type="presOf" srcId="{35B492AA-1B52-4E45-87B1-EB369C1B442A}" destId="{7992C6AC-F9FE-4EFE-B48E-4255C57AFE07}" srcOrd="0" destOrd="0" presId="urn:microsoft.com/office/officeart/2005/8/layout/hList7"/>
    <dgm:cxn modelId="{8DDD0062-568B-41F5-B923-051A3FF53566}" type="presOf" srcId="{5A25349E-C292-402E-8D49-90857C686111}" destId="{CFDE4EF6-C481-42B3-8A56-FCC2AB5F0985}" srcOrd="0" destOrd="0" presId="urn:microsoft.com/office/officeart/2005/8/layout/hList7"/>
    <dgm:cxn modelId="{A6A956F1-EA5B-4CE3-981D-8B707C1896C1}" srcId="{9C2E89A4-3E64-4B16-AF0E-0ED224E9C455}" destId="{5A25349E-C292-402E-8D49-90857C686111}" srcOrd="4" destOrd="0" parTransId="{E70772CA-C2CC-46C5-A56C-C0C602543877}" sibTransId="{CD5860B3-6F5B-4CF4-8108-FC034C6CB32C}"/>
    <dgm:cxn modelId="{AB2E649E-0485-4254-9EB1-5B2705FDA415}" type="presOf" srcId="{CCDE7901-CE44-4972-8351-927A32E0F7CA}" destId="{5B9D0CD6-7EEC-49C2-B97B-CDE72274ACAF}" srcOrd="1" destOrd="0" presId="urn:microsoft.com/office/officeart/2005/8/layout/hList7"/>
    <dgm:cxn modelId="{47C3EBF2-3640-4E09-B67A-5B5B71D24F5A}" type="presOf" srcId="{9C083C5D-EE40-4FB3-9698-023091A67BFF}" destId="{1A7B1E4C-92D0-478C-9044-53DE53AF407C}" srcOrd="0" destOrd="0" presId="urn:microsoft.com/office/officeart/2005/8/layout/hList7"/>
    <dgm:cxn modelId="{CE2D295F-D19F-48C2-9084-A7C8F68FA3E8}" type="presOf" srcId="{3B159924-E910-49B5-8704-AFEADF89309F}" destId="{F154B487-AE7E-46FA-8BB9-B173C549588B}" srcOrd="0" destOrd="0" presId="urn:microsoft.com/office/officeart/2005/8/layout/hList7"/>
    <dgm:cxn modelId="{E2C911F3-4F7D-4BB6-A3F8-6F10E78682D8}" type="presOf" srcId="{E7E6DC57-0171-4FF3-8FCE-AE55C5014FE4}" destId="{E7FA365A-5BC8-4274-AFE9-9E426A54DD9E}" srcOrd="1" destOrd="0" presId="urn:microsoft.com/office/officeart/2005/8/layout/hList7"/>
    <dgm:cxn modelId="{85742781-64AA-41D4-9632-F13EE06C97EB}" type="presOf" srcId="{0F3220AB-E097-4CFE-A1C9-08500EE0A330}" destId="{64233E44-08B0-4C7B-A7F4-9CF8FC0DBF29}" srcOrd="0" destOrd="0" presId="urn:microsoft.com/office/officeart/2005/8/layout/hList7"/>
    <dgm:cxn modelId="{4C41BDAD-551C-4F24-9F60-1A5CDB751CD0}" type="presOf" srcId="{3B159924-E910-49B5-8704-AFEADF89309F}" destId="{5A9C69E7-2B75-4892-85BA-2F9134C88F6C}" srcOrd="1" destOrd="0" presId="urn:microsoft.com/office/officeart/2005/8/layout/hList7"/>
    <dgm:cxn modelId="{773B812C-B6EA-4D5B-96C0-862DF295E182}" type="presOf" srcId="{E6A59702-6E4B-4C68-B003-B4238ADAD031}" destId="{370AF91A-8BF8-4828-AC96-445FB84E1FD1}" srcOrd="0" destOrd="0" presId="urn:microsoft.com/office/officeart/2005/8/layout/hList7"/>
    <dgm:cxn modelId="{180CB509-455B-4881-A67D-B30DB436BF98}" type="presOf" srcId="{CCDE7901-CE44-4972-8351-927A32E0F7CA}" destId="{1BCAFB00-D24B-4CF8-90EA-8992C3EE852F}" srcOrd="0" destOrd="0" presId="urn:microsoft.com/office/officeart/2005/8/layout/hList7"/>
    <dgm:cxn modelId="{383BC698-FE9B-46F6-BA8A-1B397ADB4AE8}" type="presOf" srcId="{9C2E89A4-3E64-4B16-AF0E-0ED224E9C455}" destId="{E18AC2EE-18C9-4A48-99A0-5EFA4A611209}" srcOrd="0" destOrd="0" presId="urn:microsoft.com/office/officeart/2005/8/layout/hList7"/>
    <dgm:cxn modelId="{C167F3DB-BD48-4022-B651-90DFADD3A09A}" srcId="{9C2E89A4-3E64-4B16-AF0E-0ED224E9C455}" destId="{CCDE7901-CE44-4972-8351-927A32E0F7CA}" srcOrd="0" destOrd="0" parTransId="{9147A367-C910-4DED-BAEB-2CB62357D9C2}" sibTransId="{9C083C5D-EE40-4FB3-9698-023091A67BFF}"/>
    <dgm:cxn modelId="{B95ABBB0-91FD-439F-97EF-4C2BBC42E1EF}" srcId="{9C2E89A4-3E64-4B16-AF0E-0ED224E9C455}" destId="{35B492AA-1B52-4E45-87B1-EB369C1B442A}" srcOrd="3" destOrd="0" parTransId="{18070E35-E4E7-44F0-BB9A-88E1A188D062}" sibTransId="{C03E3D26-D3F3-462C-9A61-E6695887E78A}"/>
    <dgm:cxn modelId="{A5E3E206-29B6-49C5-9B6E-93F5874EAB9D}" type="presOf" srcId="{E7E6DC57-0171-4FF3-8FCE-AE55C5014FE4}" destId="{DCD533D0-3872-4D17-B1D2-D786C38DF7E1}" srcOrd="0" destOrd="0" presId="urn:microsoft.com/office/officeart/2005/8/layout/hList7"/>
    <dgm:cxn modelId="{5860DDA4-E193-40E1-9AC8-2C5BF35584F5}" type="presParOf" srcId="{E18AC2EE-18C9-4A48-99A0-5EFA4A611209}" destId="{6728C1A5-9878-4D26-9696-743BC48DA789}" srcOrd="0" destOrd="0" presId="urn:microsoft.com/office/officeart/2005/8/layout/hList7"/>
    <dgm:cxn modelId="{A3DA88A7-74BA-44D4-B766-1405B31EC59E}" type="presParOf" srcId="{E18AC2EE-18C9-4A48-99A0-5EFA4A611209}" destId="{5AAFD06D-A586-4563-9FC7-FFA8A522FC15}" srcOrd="1" destOrd="0" presId="urn:microsoft.com/office/officeart/2005/8/layout/hList7"/>
    <dgm:cxn modelId="{4597F7EE-0628-46F4-8A47-6F749E0C7524}" type="presParOf" srcId="{5AAFD06D-A586-4563-9FC7-FFA8A522FC15}" destId="{3E38D195-F71B-4AD6-955A-61D75E0F375B}" srcOrd="0" destOrd="0" presId="urn:microsoft.com/office/officeart/2005/8/layout/hList7"/>
    <dgm:cxn modelId="{DC26EED7-867F-4973-B4B9-B7D7FECB8D63}" type="presParOf" srcId="{3E38D195-F71B-4AD6-955A-61D75E0F375B}" destId="{1BCAFB00-D24B-4CF8-90EA-8992C3EE852F}" srcOrd="0" destOrd="0" presId="urn:microsoft.com/office/officeart/2005/8/layout/hList7"/>
    <dgm:cxn modelId="{9A3E1328-7DCA-4AAC-82BA-B388DF83DF2D}" type="presParOf" srcId="{3E38D195-F71B-4AD6-955A-61D75E0F375B}" destId="{5B9D0CD6-7EEC-49C2-B97B-CDE72274ACAF}" srcOrd="1" destOrd="0" presId="urn:microsoft.com/office/officeart/2005/8/layout/hList7"/>
    <dgm:cxn modelId="{3014FDDC-B43B-4F3F-BC6A-95ED80263F92}" type="presParOf" srcId="{3E38D195-F71B-4AD6-955A-61D75E0F375B}" destId="{30AE6AAB-3B29-435A-B6B8-CD34E06F2994}" srcOrd="2" destOrd="0" presId="urn:microsoft.com/office/officeart/2005/8/layout/hList7"/>
    <dgm:cxn modelId="{764D2089-91E7-4F29-820D-B4450024C173}" type="presParOf" srcId="{3E38D195-F71B-4AD6-955A-61D75E0F375B}" destId="{69390AC1-31A3-4E74-AEA7-5870AE730788}" srcOrd="3" destOrd="0" presId="urn:microsoft.com/office/officeart/2005/8/layout/hList7"/>
    <dgm:cxn modelId="{EDB0BA21-5C6B-4388-AF4C-87B113655769}" type="presParOf" srcId="{5AAFD06D-A586-4563-9FC7-FFA8A522FC15}" destId="{1A7B1E4C-92D0-478C-9044-53DE53AF407C}" srcOrd="1" destOrd="0" presId="urn:microsoft.com/office/officeart/2005/8/layout/hList7"/>
    <dgm:cxn modelId="{63C5E7E7-5645-442E-A06B-8C338A7D37BC}" type="presParOf" srcId="{5AAFD06D-A586-4563-9FC7-FFA8A522FC15}" destId="{A05BCA79-2D4A-4E00-8465-D27D4742FC3C}" srcOrd="2" destOrd="0" presId="urn:microsoft.com/office/officeart/2005/8/layout/hList7"/>
    <dgm:cxn modelId="{CB9DB719-D404-4B13-A7C3-4228C84B9A8C}" type="presParOf" srcId="{A05BCA79-2D4A-4E00-8465-D27D4742FC3C}" destId="{DCD533D0-3872-4D17-B1D2-D786C38DF7E1}" srcOrd="0" destOrd="0" presId="urn:microsoft.com/office/officeart/2005/8/layout/hList7"/>
    <dgm:cxn modelId="{95D5F0E0-5E13-4475-A24D-C06F7C0FA822}" type="presParOf" srcId="{A05BCA79-2D4A-4E00-8465-D27D4742FC3C}" destId="{E7FA365A-5BC8-4274-AFE9-9E426A54DD9E}" srcOrd="1" destOrd="0" presId="urn:microsoft.com/office/officeart/2005/8/layout/hList7"/>
    <dgm:cxn modelId="{7904FC3B-618B-45FC-99F4-A89C9E34CEC7}" type="presParOf" srcId="{A05BCA79-2D4A-4E00-8465-D27D4742FC3C}" destId="{9DAF41FE-B7AD-49E8-91C3-E0BA31035EB7}" srcOrd="2" destOrd="0" presId="urn:microsoft.com/office/officeart/2005/8/layout/hList7"/>
    <dgm:cxn modelId="{5E4A8D52-9442-4BA0-AD30-64344B14E72F}" type="presParOf" srcId="{A05BCA79-2D4A-4E00-8465-D27D4742FC3C}" destId="{5806D2B8-A052-45B3-BF0D-F5849383D913}" srcOrd="3" destOrd="0" presId="urn:microsoft.com/office/officeart/2005/8/layout/hList7"/>
    <dgm:cxn modelId="{BB16E040-2DEA-4607-A944-A7DA46D76F76}" type="presParOf" srcId="{5AAFD06D-A586-4563-9FC7-FFA8A522FC15}" destId="{370AF91A-8BF8-4828-AC96-445FB84E1FD1}" srcOrd="3" destOrd="0" presId="urn:microsoft.com/office/officeart/2005/8/layout/hList7"/>
    <dgm:cxn modelId="{A38E2463-0922-43F0-9E2A-074DF66CBC55}" type="presParOf" srcId="{5AAFD06D-A586-4563-9FC7-FFA8A522FC15}" destId="{D8B65B87-17A4-40E0-8D1F-5E0196D7D9FD}" srcOrd="4" destOrd="0" presId="urn:microsoft.com/office/officeart/2005/8/layout/hList7"/>
    <dgm:cxn modelId="{4EE6FCA1-4AE0-49DF-9218-37B95C6E4116}" type="presParOf" srcId="{D8B65B87-17A4-40E0-8D1F-5E0196D7D9FD}" destId="{F154B487-AE7E-46FA-8BB9-B173C549588B}" srcOrd="0" destOrd="0" presId="urn:microsoft.com/office/officeart/2005/8/layout/hList7"/>
    <dgm:cxn modelId="{6F78454E-301A-4416-ACE4-8DC34246F708}" type="presParOf" srcId="{D8B65B87-17A4-40E0-8D1F-5E0196D7D9FD}" destId="{5A9C69E7-2B75-4892-85BA-2F9134C88F6C}" srcOrd="1" destOrd="0" presId="urn:microsoft.com/office/officeart/2005/8/layout/hList7"/>
    <dgm:cxn modelId="{3C943587-2985-4585-B22A-7527324BB11F}" type="presParOf" srcId="{D8B65B87-17A4-40E0-8D1F-5E0196D7D9FD}" destId="{83779B16-FD46-4047-BB68-83955F33C591}" srcOrd="2" destOrd="0" presId="urn:microsoft.com/office/officeart/2005/8/layout/hList7"/>
    <dgm:cxn modelId="{C836E5B2-4631-4F8F-B72D-5D99A49C4501}" type="presParOf" srcId="{D8B65B87-17A4-40E0-8D1F-5E0196D7D9FD}" destId="{6A4304EC-7835-45DC-B3D8-064C32172928}" srcOrd="3" destOrd="0" presId="urn:microsoft.com/office/officeart/2005/8/layout/hList7"/>
    <dgm:cxn modelId="{B8C0513F-187D-451E-883E-AB6AB50E22B3}" type="presParOf" srcId="{5AAFD06D-A586-4563-9FC7-FFA8A522FC15}" destId="{64233E44-08B0-4C7B-A7F4-9CF8FC0DBF29}" srcOrd="5" destOrd="0" presId="urn:microsoft.com/office/officeart/2005/8/layout/hList7"/>
    <dgm:cxn modelId="{8A3B4544-3B94-4F7C-BCF7-CF4DDF92051B}" type="presParOf" srcId="{5AAFD06D-A586-4563-9FC7-FFA8A522FC15}" destId="{3CC064D4-9FD2-4888-B8D4-30CA74BBEA13}" srcOrd="6" destOrd="0" presId="urn:microsoft.com/office/officeart/2005/8/layout/hList7"/>
    <dgm:cxn modelId="{FF0DF556-DD3C-48AA-A1DE-7F6787DC74E7}" type="presParOf" srcId="{3CC064D4-9FD2-4888-B8D4-30CA74BBEA13}" destId="{7992C6AC-F9FE-4EFE-B48E-4255C57AFE07}" srcOrd="0" destOrd="0" presId="urn:microsoft.com/office/officeart/2005/8/layout/hList7"/>
    <dgm:cxn modelId="{ACC665EA-44FD-48D3-A58A-B24D356E2643}" type="presParOf" srcId="{3CC064D4-9FD2-4888-B8D4-30CA74BBEA13}" destId="{B2F4D522-DB07-4C4D-9F7A-9E27F1825A6C}" srcOrd="1" destOrd="0" presId="urn:microsoft.com/office/officeart/2005/8/layout/hList7"/>
    <dgm:cxn modelId="{2DD162DD-B03C-4816-8B0E-40D5939A3F72}" type="presParOf" srcId="{3CC064D4-9FD2-4888-B8D4-30CA74BBEA13}" destId="{2946EE0B-76DD-452B-BAA2-B4A170E3714F}" srcOrd="2" destOrd="0" presId="urn:microsoft.com/office/officeart/2005/8/layout/hList7"/>
    <dgm:cxn modelId="{D2D4CA56-4A34-4DF8-93F3-434691C407C1}" type="presParOf" srcId="{3CC064D4-9FD2-4888-B8D4-30CA74BBEA13}" destId="{19FDA6A2-0E28-4E43-B2A1-58F3E029BBB7}" srcOrd="3" destOrd="0" presId="urn:microsoft.com/office/officeart/2005/8/layout/hList7"/>
    <dgm:cxn modelId="{F8F9BEB8-1602-4D18-BFF5-19BA6B26CED9}" type="presParOf" srcId="{5AAFD06D-A586-4563-9FC7-FFA8A522FC15}" destId="{25C99C62-6525-4404-955C-AAEE0BE48CC7}" srcOrd="7" destOrd="0" presId="urn:microsoft.com/office/officeart/2005/8/layout/hList7"/>
    <dgm:cxn modelId="{63932AAB-C085-497D-BCA6-AD31232679B8}" type="presParOf" srcId="{5AAFD06D-A586-4563-9FC7-FFA8A522FC15}" destId="{ED57FC70-AB1B-4B5A-946D-57F8E94A30F1}" srcOrd="8" destOrd="0" presId="urn:microsoft.com/office/officeart/2005/8/layout/hList7"/>
    <dgm:cxn modelId="{3B3D393F-7A48-4C39-8D4B-B2A247C6A29E}" type="presParOf" srcId="{ED57FC70-AB1B-4B5A-946D-57F8E94A30F1}" destId="{CFDE4EF6-C481-42B3-8A56-FCC2AB5F0985}" srcOrd="0" destOrd="0" presId="urn:microsoft.com/office/officeart/2005/8/layout/hList7"/>
    <dgm:cxn modelId="{93F702CB-62B1-4411-8079-7D4EDEAC54BA}" type="presParOf" srcId="{ED57FC70-AB1B-4B5A-946D-57F8E94A30F1}" destId="{A178374B-D820-4DDB-8D6C-EE9898F584AF}" srcOrd="1" destOrd="0" presId="urn:microsoft.com/office/officeart/2005/8/layout/hList7"/>
    <dgm:cxn modelId="{6D44AE09-A71D-41F7-8AD7-5FF4C3C2ED7F}" type="presParOf" srcId="{ED57FC70-AB1B-4B5A-946D-57F8E94A30F1}" destId="{01808222-D0FE-43D4-A671-EE77C5DB1697}" srcOrd="2" destOrd="0" presId="urn:microsoft.com/office/officeart/2005/8/layout/hList7"/>
    <dgm:cxn modelId="{59BC2C49-84A2-4645-A410-88F5E34CCD71}" type="presParOf" srcId="{ED57FC70-AB1B-4B5A-946D-57F8E94A30F1}" destId="{D3B4A22A-85AF-43E3-910D-4BD25229F4DD}" srcOrd="3" destOrd="0" presId="urn:microsoft.com/office/officeart/2005/8/layout/hList7"/>
    <dgm:cxn modelId="{2D92FC41-7163-4930-9EAF-7FAED9D0AE15}" type="presParOf" srcId="{5AAFD06D-A586-4563-9FC7-FFA8A522FC15}" destId="{6CD238F0-2464-4B37-ADFD-8F58373C0A61}" srcOrd="9" destOrd="0" presId="urn:microsoft.com/office/officeart/2005/8/layout/hList7"/>
    <dgm:cxn modelId="{694C9BAF-68CD-4039-97AD-614C4A68FB71}" type="presParOf" srcId="{5AAFD06D-A586-4563-9FC7-FFA8A522FC15}" destId="{D6C0FB80-5C8B-49EF-9255-D1EB67C0332C}" srcOrd="10" destOrd="0" presId="urn:microsoft.com/office/officeart/2005/8/layout/hList7"/>
    <dgm:cxn modelId="{390DED6D-8EB9-4BEC-9A79-6E31B27ADC62}" type="presParOf" srcId="{D6C0FB80-5C8B-49EF-9255-D1EB67C0332C}" destId="{702D1920-FB5E-41BA-B431-195B69015641}" srcOrd="0" destOrd="0" presId="urn:microsoft.com/office/officeart/2005/8/layout/hList7"/>
    <dgm:cxn modelId="{5DD3C773-3827-4791-9B52-DCF2E3A76E0F}" type="presParOf" srcId="{D6C0FB80-5C8B-49EF-9255-D1EB67C0332C}" destId="{85113BC0-0D5A-4FDA-8C95-52EFB288F263}" srcOrd="1" destOrd="0" presId="urn:microsoft.com/office/officeart/2005/8/layout/hList7"/>
    <dgm:cxn modelId="{FD474E7F-BF25-4EB7-8785-DD742405147D}" type="presParOf" srcId="{D6C0FB80-5C8B-49EF-9255-D1EB67C0332C}" destId="{B92FECCB-08B1-44DF-B74A-36365AE3E6AC}" srcOrd="2" destOrd="0" presId="urn:microsoft.com/office/officeart/2005/8/layout/hList7"/>
    <dgm:cxn modelId="{E6CE9C38-7CBD-44E7-8B19-B8CAC4C0E3C0}" type="presParOf" srcId="{D6C0FB80-5C8B-49EF-9255-D1EB67C0332C}" destId="{FB522877-6FF4-407C-9A8A-736DA8A71B3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2E89A4-3E64-4B16-AF0E-0ED224E9C455}" type="doc">
      <dgm:prSet loTypeId="urn:microsoft.com/office/officeart/2005/8/layout/hList7" loCatId="list" qsTypeId="urn:microsoft.com/office/officeart/2005/8/quickstyle/simple1" qsCatId="simple" csTypeId="urn:microsoft.com/office/officeart/2005/8/colors/accent3_2" csCatId="accent3" phldr="1"/>
      <dgm:spPr/>
    </dgm:pt>
    <dgm:pt modelId="{CCDE7901-CE44-4972-8351-927A32E0F7CA}">
      <dgm:prSet phldrT="[Texto]"/>
      <dgm:spPr/>
      <dgm:t>
        <a:bodyPr/>
        <a:lstStyle/>
        <a:p>
          <a:pPr>
            <a:buFont typeface="Times New Roman" panose="02020603050405020304" pitchFamily="18" charset="0"/>
            <a:buNone/>
          </a:pPr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Identificar 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la arquitectura de SAP y su monitoreo en Zabbix. Documentar riesgos asociados.</a:t>
          </a:r>
        </a:p>
      </dgm:t>
    </dgm:pt>
    <dgm:pt modelId="{9147A367-C910-4DED-BAEB-2CB62357D9C2}" type="parTrans" cxnId="{C167F3DB-BD48-4022-B651-90DFADD3A0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083C5D-EE40-4FB3-9698-023091A67BFF}" type="sibTrans" cxnId="{C167F3DB-BD48-4022-B651-90DFADD3A0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E6DC57-0171-4FF3-8FCE-AE55C5014FE4}">
      <dgm:prSet phldrT="[Texto]"/>
      <dgm:spPr/>
      <dgm:t>
        <a:bodyPr/>
        <a:lstStyle/>
        <a:p>
          <a:pPr>
            <a:buFont typeface="Times New Roman" panose="02020603050405020304" pitchFamily="18" charset="0"/>
            <a:buNone/>
          </a:pPr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Evaluar 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autenticación y control de acceso en SAP y Zabbix (MFA, RBAC).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24C7D9-A566-4B7A-88FC-385C728FD50E}" type="parTrans" cxnId="{57271F7B-B570-45B8-8E89-9D70E6835D0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A59702-6E4B-4C68-B003-B4238ADAD031}" type="sibTrans" cxnId="{57271F7B-B570-45B8-8E89-9D70E6835D0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159924-E910-49B5-8704-AFEADF89309F}">
      <dgm:prSet phldrT="[Texto]"/>
      <dgm:spPr/>
      <dgm:t>
        <a:bodyPr/>
        <a:lstStyle/>
        <a:p>
          <a:pPr>
            <a:buFont typeface="Times New Roman" panose="02020603050405020304" pitchFamily="18" charset="0"/>
            <a:buNone/>
          </a:pPr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Revisar 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seguridad en bases de datos de SAP y registros en Zabbix.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91F29E-3CF7-4F11-8EA4-69057F3318F4}" type="parTrans" cxnId="{774EF299-84EB-4647-A4DD-5258A0C4E14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3220AB-E097-4CFE-A1C9-08500EE0A330}" type="sibTrans" cxnId="{774EF299-84EB-4647-A4DD-5258A0C4E14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B492AA-1B52-4E45-87B1-EB369C1B44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070E35-E4E7-44F0-BB9A-88E1A188D062}" type="parTrans" cxnId="{B95ABBB0-91FD-439F-97EF-4C2BBC42E1E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3E3D26-D3F3-462C-9A61-E6695887E78A}" type="sibTrans" cxnId="{B95ABBB0-91FD-439F-97EF-4C2BBC42E1E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25349E-C292-402E-8D49-90857C68611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0772CA-C2CC-46C5-A56C-C0C602543877}" type="parTrans" cxnId="{A6A956F1-EA5B-4CE3-981D-8B707C1896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5860B3-6F5B-4CF4-8108-FC034C6CB32C}" type="sibTrans" cxnId="{A6A956F1-EA5B-4CE3-981D-8B707C1896C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FB908F-20E9-48C3-8405-050CBA5E8F2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E1716C-4F61-4E52-8544-268A8E30BE8D}" type="parTrans" cxnId="{CAEDC11C-D456-4E12-BD7D-8815E0C00A3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51E5CF-1E2E-4FA9-8ED2-97085BE94A87}" type="sibTrans" cxnId="{CAEDC11C-D456-4E12-BD7D-8815E0C00A3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8AC2EE-18C9-4A48-99A0-5EFA4A611209}" type="pres">
      <dgm:prSet presAssocID="{9C2E89A4-3E64-4B16-AF0E-0ED224E9C455}" presName="Name0" presStyleCnt="0">
        <dgm:presLayoutVars>
          <dgm:dir/>
          <dgm:resizeHandles val="exact"/>
        </dgm:presLayoutVars>
      </dgm:prSet>
      <dgm:spPr/>
    </dgm:pt>
    <dgm:pt modelId="{6728C1A5-9878-4D26-9696-743BC48DA789}" type="pres">
      <dgm:prSet presAssocID="{9C2E89A4-3E64-4B16-AF0E-0ED224E9C455}" presName="fgShape" presStyleLbl="fgShp" presStyleIdx="0" presStyleCnt="1" custScaleX="105339" custScaleY="156432" custLinFactNeighborY="1082"/>
      <dgm:spPr/>
    </dgm:pt>
    <dgm:pt modelId="{5AAFD06D-A586-4563-9FC7-FFA8A522FC15}" type="pres">
      <dgm:prSet presAssocID="{9C2E89A4-3E64-4B16-AF0E-0ED224E9C455}" presName="linComp" presStyleCnt="0"/>
      <dgm:spPr/>
    </dgm:pt>
    <dgm:pt modelId="{3E38D195-F71B-4AD6-955A-61D75E0F375B}" type="pres">
      <dgm:prSet presAssocID="{CCDE7901-CE44-4972-8351-927A32E0F7CA}" presName="compNode" presStyleCnt="0"/>
      <dgm:spPr/>
    </dgm:pt>
    <dgm:pt modelId="{1BCAFB00-D24B-4CF8-90EA-8992C3EE852F}" type="pres">
      <dgm:prSet presAssocID="{CCDE7901-CE44-4972-8351-927A32E0F7CA}" presName="bkgdShape" presStyleLbl="node1" presStyleIdx="0" presStyleCnt="5"/>
      <dgm:spPr/>
      <dgm:t>
        <a:bodyPr/>
        <a:lstStyle/>
        <a:p>
          <a:endParaRPr lang="es-ES"/>
        </a:p>
      </dgm:t>
    </dgm:pt>
    <dgm:pt modelId="{5B9D0CD6-7EEC-49C2-B97B-CDE72274ACAF}" type="pres">
      <dgm:prSet presAssocID="{CCDE7901-CE44-4972-8351-927A32E0F7CA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AE6AAB-3B29-435A-B6B8-CD34E06F2994}" type="pres">
      <dgm:prSet presAssocID="{CCDE7901-CE44-4972-8351-927A32E0F7CA}" presName="invisiNode" presStyleLbl="node1" presStyleIdx="0" presStyleCnt="5"/>
      <dgm:spPr/>
    </dgm:pt>
    <dgm:pt modelId="{69390AC1-31A3-4E74-AEA7-5870AE730788}" type="pres">
      <dgm:prSet presAssocID="{CCDE7901-CE44-4972-8351-927A32E0F7CA}" presName="imagNode" presStyleLbl="fgImgPlace1" presStyleIdx="0" presStyleCnt="5" custLinFactNeighborY="-14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A7B1E4C-92D0-478C-9044-53DE53AF407C}" type="pres">
      <dgm:prSet presAssocID="{9C083C5D-EE40-4FB3-9698-023091A67BF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05BCA79-2D4A-4E00-8465-D27D4742FC3C}" type="pres">
      <dgm:prSet presAssocID="{E7E6DC57-0171-4FF3-8FCE-AE55C5014FE4}" presName="compNode" presStyleCnt="0"/>
      <dgm:spPr/>
    </dgm:pt>
    <dgm:pt modelId="{DCD533D0-3872-4D17-B1D2-D786C38DF7E1}" type="pres">
      <dgm:prSet presAssocID="{E7E6DC57-0171-4FF3-8FCE-AE55C5014FE4}" presName="bkgdShape" presStyleLbl="node1" presStyleIdx="1" presStyleCnt="5"/>
      <dgm:spPr/>
      <dgm:t>
        <a:bodyPr/>
        <a:lstStyle/>
        <a:p>
          <a:endParaRPr lang="es-ES"/>
        </a:p>
      </dgm:t>
    </dgm:pt>
    <dgm:pt modelId="{E7FA365A-5BC8-4274-AFE9-9E426A54DD9E}" type="pres">
      <dgm:prSet presAssocID="{E7E6DC57-0171-4FF3-8FCE-AE55C5014FE4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DAF41FE-B7AD-49E8-91C3-E0BA31035EB7}" type="pres">
      <dgm:prSet presAssocID="{E7E6DC57-0171-4FF3-8FCE-AE55C5014FE4}" presName="invisiNode" presStyleLbl="node1" presStyleIdx="1" presStyleCnt="5"/>
      <dgm:spPr/>
    </dgm:pt>
    <dgm:pt modelId="{5806D2B8-A052-45B3-BF0D-F5849383D913}" type="pres">
      <dgm:prSet presAssocID="{E7E6DC57-0171-4FF3-8FCE-AE55C5014FE4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70AF91A-8BF8-4828-AC96-445FB84E1FD1}" type="pres">
      <dgm:prSet presAssocID="{E6A59702-6E4B-4C68-B003-B4238ADAD03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8B65B87-17A4-40E0-8D1F-5E0196D7D9FD}" type="pres">
      <dgm:prSet presAssocID="{3B159924-E910-49B5-8704-AFEADF89309F}" presName="compNode" presStyleCnt="0"/>
      <dgm:spPr/>
    </dgm:pt>
    <dgm:pt modelId="{F154B487-AE7E-46FA-8BB9-B173C549588B}" type="pres">
      <dgm:prSet presAssocID="{3B159924-E910-49B5-8704-AFEADF89309F}" presName="bkgdShape" presStyleLbl="node1" presStyleIdx="2" presStyleCnt="5" custLinFactNeighborY="208"/>
      <dgm:spPr/>
      <dgm:t>
        <a:bodyPr/>
        <a:lstStyle/>
        <a:p>
          <a:endParaRPr lang="es-ES"/>
        </a:p>
      </dgm:t>
    </dgm:pt>
    <dgm:pt modelId="{5A9C69E7-2B75-4892-85BA-2F9134C88F6C}" type="pres">
      <dgm:prSet presAssocID="{3B159924-E910-49B5-8704-AFEADF89309F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779B16-FD46-4047-BB68-83955F33C591}" type="pres">
      <dgm:prSet presAssocID="{3B159924-E910-49B5-8704-AFEADF89309F}" presName="invisiNode" presStyleLbl="node1" presStyleIdx="2" presStyleCnt="5"/>
      <dgm:spPr/>
    </dgm:pt>
    <dgm:pt modelId="{6A4304EC-7835-45DC-B3D8-064C32172928}" type="pres">
      <dgm:prSet presAssocID="{3B159924-E910-49B5-8704-AFEADF89309F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233E44-08B0-4C7B-A7F4-9CF8FC0DBF29}" type="pres">
      <dgm:prSet presAssocID="{0F3220AB-E097-4CFE-A1C9-08500EE0A33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CC064D4-9FD2-4888-B8D4-30CA74BBEA13}" type="pres">
      <dgm:prSet presAssocID="{35B492AA-1B52-4E45-87B1-EB369C1B442A}" presName="compNode" presStyleCnt="0"/>
      <dgm:spPr/>
    </dgm:pt>
    <dgm:pt modelId="{7992C6AC-F9FE-4EFE-B48E-4255C57AFE07}" type="pres">
      <dgm:prSet presAssocID="{35B492AA-1B52-4E45-87B1-EB369C1B442A}" presName="bkgdShape" presStyleLbl="node1" presStyleIdx="3" presStyleCnt="5"/>
      <dgm:spPr/>
      <dgm:t>
        <a:bodyPr/>
        <a:lstStyle/>
        <a:p>
          <a:endParaRPr lang="es-ES"/>
        </a:p>
      </dgm:t>
    </dgm:pt>
    <dgm:pt modelId="{B2F4D522-DB07-4C4D-9F7A-9E27F1825A6C}" type="pres">
      <dgm:prSet presAssocID="{35B492AA-1B52-4E45-87B1-EB369C1B442A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46EE0B-76DD-452B-BAA2-B4A170E3714F}" type="pres">
      <dgm:prSet presAssocID="{35B492AA-1B52-4E45-87B1-EB369C1B442A}" presName="invisiNode" presStyleLbl="node1" presStyleIdx="3" presStyleCnt="5"/>
      <dgm:spPr/>
    </dgm:pt>
    <dgm:pt modelId="{19FDA6A2-0E28-4E43-B2A1-58F3E029BBB7}" type="pres">
      <dgm:prSet presAssocID="{35B492AA-1B52-4E45-87B1-EB369C1B442A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5C99C62-6525-4404-955C-AAEE0BE48CC7}" type="pres">
      <dgm:prSet presAssocID="{C03E3D26-D3F3-462C-9A61-E6695887E78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D57FC70-AB1B-4B5A-946D-57F8E94A30F1}" type="pres">
      <dgm:prSet presAssocID="{5A25349E-C292-402E-8D49-90857C686111}" presName="compNode" presStyleCnt="0"/>
      <dgm:spPr/>
    </dgm:pt>
    <dgm:pt modelId="{CFDE4EF6-C481-42B3-8A56-FCC2AB5F0985}" type="pres">
      <dgm:prSet presAssocID="{5A25349E-C292-402E-8D49-90857C686111}" presName="bkgdShape" presStyleLbl="node1" presStyleIdx="4" presStyleCnt="5"/>
      <dgm:spPr/>
      <dgm:t>
        <a:bodyPr/>
        <a:lstStyle/>
        <a:p>
          <a:endParaRPr lang="es-ES"/>
        </a:p>
      </dgm:t>
    </dgm:pt>
    <dgm:pt modelId="{A178374B-D820-4DDB-8D6C-EE9898F584AF}" type="pres">
      <dgm:prSet presAssocID="{5A25349E-C292-402E-8D49-90857C686111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1808222-D0FE-43D4-A671-EE77C5DB1697}" type="pres">
      <dgm:prSet presAssocID="{5A25349E-C292-402E-8D49-90857C686111}" presName="invisiNode" presStyleLbl="node1" presStyleIdx="4" presStyleCnt="5"/>
      <dgm:spPr/>
    </dgm:pt>
    <dgm:pt modelId="{D3B4A22A-85AF-43E3-910D-4BD25229F4DD}" type="pres">
      <dgm:prSet presAssocID="{5A25349E-C292-402E-8D49-90857C68611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A2CD5832-3F87-4100-BC32-0A48AF781EB1}" type="presOf" srcId="{5A25349E-C292-402E-8D49-90857C686111}" destId="{A178374B-D820-4DDB-8D6C-EE9898F584AF}" srcOrd="1" destOrd="0" presId="urn:microsoft.com/office/officeart/2005/8/layout/hList7"/>
    <dgm:cxn modelId="{C1629D4F-FF12-4D78-98BF-2DC0337F96F2}" type="presOf" srcId="{E6A59702-6E4B-4C68-B003-B4238ADAD031}" destId="{370AF91A-8BF8-4828-AC96-445FB84E1FD1}" srcOrd="0" destOrd="0" presId="urn:microsoft.com/office/officeart/2005/8/layout/hList7"/>
    <dgm:cxn modelId="{5FC1DF55-DDF2-4475-972B-047D0A0EFFCB}" type="presOf" srcId="{CCDE7901-CE44-4972-8351-927A32E0F7CA}" destId="{1BCAFB00-D24B-4CF8-90EA-8992C3EE852F}" srcOrd="0" destOrd="0" presId="urn:microsoft.com/office/officeart/2005/8/layout/hList7"/>
    <dgm:cxn modelId="{09F37EDC-C585-4DD2-ACC3-3E2D9A3499CC}" type="presOf" srcId="{0F3220AB-E097-4CFE-A1C9-08500EE0A330}" destId="{64233E44-08B0-4C7B-A7F4-9CF8FC0DBF29}" srcOrd="0" destOrd="0" presId="urn:microsoft.com/office/officeart/2005/8/layout/hList7"/>
    <dgm:cxn modelId="{29065848-FC5D-4A1A-A942-F487B74BC8AC}" type="presOf" srcId="{9C083C5D-EE40-4FB3-9698-023091A67BFF}" destId="{1A7B1E4C-92D0-478C-9044-53DE53AF407C}" srcOrd="0" destOrd="0" presId="urn:microsoft.com/office/officeart/2005/8/layout/hList7"/>
    <dgm:cxn modelId="{256FB601-D1B2-42FB-AA7B-EA4026197E2B}" type="presOf" srcId="{22FB908F-20E9-48C3-8405-050CBA5E8F20}" destId="{A178374B-D820-4DDB-8D6C-EE9898F584AF}" srcOrd="1" destOrd="1" presId="urn:microsoft.com/office/officeart/2005/8/layout/hList7"/>
    <dgm:cxn modelId="{B6F5144B-3F40-49C6-88C9-D852CAD1FEB0}" type="presOf" srcId="{E7E6DC57-0171-4FF3-8FCE-AE55C5014FE4}" destId="{E7FA365A-5BC8-4274-AFE9-9E426A54DD9E}" srcOrd="1" destOrd="0" presId="urn:microsoft.com/office/officeart/2005/8/layout/hList7"/>
    <dgm:cxn modelId="{774EF299-84EB-4647-A4DD-5258A0C4E14E}" srcId="{9C2E89A4-3E64-4B16-AF0E-0ED224E9C455}" destId="{3B159924-E910-49B5-8704-AFEADF89309F}" srcOrd="2" destOrd="0" parTransId="{6991F29E-3CF7-4F11-8EA4-69057F3318F4}" sibTransId="{0F3220AB-E097-4CFE-A1C9-08500EE0A330}"/>
    <dgm:cxn modelId="{57271F7B-B570-45B8-8E89-9D70E6835D02}" srcId="{9C2E89A4-3E64-4B16-AF0E-0ED224E9C455}" destId="{E7E6DC57-0171-4FF3-8FCE-AE55C5014FE4}" srcOrd="1" destOrd="0" parTransId="{7724C7D9-A566-4B7A-88FC-385C728FD50E}" sibTransId="{E6A59702-6E4B-4C68-B003-B4238ADAD031}"/>
    <dgm:cxn modelId="{A6A956F1-EA5B-4CE3-981D-8B707C1896C1}" srcId="{9C2E89A4-3E64-4B16-AF0E-0ED224E9C455}" destId="{5A25349E-C292-402E-8D49-90857C686111}" srcOrd="4" destOrd="0" parTransId="{E70772CA-C2CC-46C5-A56C-C0C602543877}" sibTransId="{CD5860B3-6F5B-4CF4-8108-FC034C6CB32C}"/>
    <dgm:cxn modelId="{A8E145C1-5BC3-4026-B495-C383146406EF}" type="presOf" srcId="{35B492AA-1B52-4E45-87B1-EB369C1B442A}" destId="{7992C6AC-F9FE-4EFE-B48E-4255C57AFE07}" srcOrd="0" destOrd="0" presId="urn:microsoft.com/office/officeart/2005/8/layout/hList7"/>
    <dgm:cxn modelId="{C167F3DB-BD48-4022-B651-90DFADD3A09A}" srcId="{9C2E89A4-3E64-4B16-AF0E-0ED224E9C455}" destId="{CCDE7901-CE44-4972-8351-927A32E0F7CA}" srcOrd="0" destOrd="0" parTransId="{9147A367-C910-4DED-BAEB-2CB62357D9C2}" sibTransId="{9C083C5D-EE40-4FB3-9698-023091A67BFF}"/>
    <dgm:cxn modelId="{383BC698-FE9B-46F6-BA8A-1B397ADB4AE8}" type="presOf" srcId="{9C2E89A4-3E64-4B16-AF0E-0ED224E9C455}" destId="{E18AC2EE-18C9-4A48-99A0-5EFA4A611209}" srcOrd="0" destOrd="0" presId="urn:microsoft.com/office/officeart/2005/8/layout/hList7"/>
    <dgm:cxn modelId="{CAEDC11C-D456-4E12-BD7D-8815E0C00A3B}" srcId="{5A25349E-C292-402E-8D49-90857C686111}" destId="{22FB908F-20E9-48C3-8405-050CBA5E8F20}" srcOrd="0" destOrd="0" parTransId="{97E1716C-4F61-4E52-8544-268A8E30BE8D}" sibTransId="{8451E5CF-1E2E-4FA9-8ED2-97085BE94A87}"/>
    <dgm:cxn modelId="{1A886488-925C-422A-BF60-D6BAA049BCBC}" type="presOf" srcId="{C03E3D26-D3F3-462C-9A61-E6695887E78A}" destId="{25C99C62-6525-4404-955C-AAEE0BE48CC7}" srcOrd="0" destOrd="0" presId="urn:microsoft.com/office/officeart/2005/8/layout/hList7"/>
    <dgm:cxn modelId="{0BCC716C-9EEF-4FAE-9FAA-00FFFF13DB28}" type="presOf" srcId="{5A25349E-C292-402E-8D49-90857C686111}" destId="{CFDE4EF6-C481-42B3-8A56-FCC2AB5F0985}" srcOrd="0" destOrd="0" presId="urn:microsoft.com/office/officeart/2005/8/layout/hList7"/>
    <dgm:cxn modelId="{6D64F119-22EB-452B-B8C2-9EB5A188F0C2}" type="presOf" srcId="{E7E6DC57-0171-4FF3-8FCE-AE55C5014FE4}" destId="{DCD533D0-3872-4D17-B1D2-D786C38DF7E1}" srcOrd="0" destOrd="0" presId="urn:microsoft.com/office/officeart/2005/8/layout/hList7"/>
    <dgm:cxn modelId="{29CAA768-1EBB-40AF-8074-7884E49CF154}" type="presOf" srcId="{22FB908F-20E9-48C3-8405-050CBA5E8F20}" destId="{CFDE4EF6-C481-42B3-8A56-FCC2AB5F0985}" srcOrd="0" destOrd="1" presId="urn:microsoft.com/office/officeart/2005/8/layout/hList7"/>
    <dgm:cxn modelId="{B8A47909-1391-477E-82FE-C15AB224AD0A}" type="presOf" srcId="{3B159924-E910-49B5-8704-AFEADF89309F}" destId="{F154B487-AE7E-46FA-8BB9-B173C549588B}" srcOrd="0" destOrd="0" presId="urn:microsoft.com/office/officeart/2005/8/layout/hList7"/>
    <dgm:cxn modelId="{B95ABBB0-91FD-439F-97EF-4C2BBC42E1EF}" srcId="{9C2E89A4-3E64-4B16-AF0E-0ED224E9C455}" destId="{35B492AA-1B52-4E45-87B1-EB369C1B442A}" srcOrd="3" destOrd="0" parTransId="{18070E35-E4E7-44F0-BB9A-88E1A188D062}" sibTransId="{C03E3D26-D3F3-462C-9A61-E6695887E78A}"/>
    <dgm:cxn modelId="{FA353E80-A560-4A9A-9FC2-9CDFBC96D998}" type="presOf" srcId="{35B492AA-1B52-4E45-87B1-EB369C1B442A}" destId="{B2F4D522-DB07-4C4D-9F7A-9E27F1825A6C}" srcOrd="1" destOrd="0" presId="urn:microsoft.com/office/officeart/2005/8/layout/hList7"/>
    <dgm:cxn modelId="{E6810D35-B8D7-448F-B79D-3BA18A0CFD3F}" type="presOf" srcId="{CCDE7901-CE44-4972-8351-927A32E0F7CA}" destId="{5B9D0CD6-7EEC-49C2-B97B-CDE72274ACAF}" srcOrd="1" destOrd="0" presId="urn:microsoft.com/office/officeart/2005/8/layout/hList7"/>
    <dgm:cxn modelId="{F977D997-2464-41A4-A0DA-49A664959D1E}" type="presOf" srcId="{3B159924-E910-49B5-8704-AFEADF89309F}" destId="{5A9C69E7-2B75-4892-85BA-2F9134C88F6C}" srcOrd="1" destOrd="0" presId="urn:microsoft.com/office/officeart/2005/8/layout/hList7"/>
    <dgm:cxn modelId="{913FC6F5-8FDE-4E93-98A8-9E067302C188}" type="presParOf" srcId="{E18AC2EE-18C9-4A48-99A0-5EFA4A611209}" destId="{6728C1A5-9878-4D26-9696-743BC48DA789}" srcOrd="0" destOrd="0" presId="urn:microsoft.com/office/officeart/2005/8/layout/hList7"/>
    <dgm:cxn modelId="{C8DD5294-C927-474A-B2CF-77F1E5D80A8E}" type="presParOf" srcId="{E18AC2EE-18C9-4A48-99A0-5EFA4A611209}" destId="{5AAFD06D-A586-4563-9FC7-FFA8A522FC15}" srcOrd="1" destOrd="0" presId="urn:microsoft.com/office/officeart/2005/8/layout/hList7"/>
    <dgm:cxn modelId="{0E4E25CB-BEA9-48DD-B110-D638D37EDA8A}" type="presParOf" srcId="{5AAFD06D-A586-4563-9FC7-FFA8A522FC15}" destId="{3E38D195-F71B-4AD6-955A-61D75E0F375B}" srcOrd="0" destOrd="0" presId="urn:microsoft.com/office/officeart/2005/8/layout/hList7"/>
    <dgm:cxn modelId="{9B5416EC-4DCA-46C6-9084-11FC9C23C2DD}" type="presParOf" srcId="{3E38D195-F71B-4AD6-955A-61D75E0F375B}" destId="{1BCAFB00-D24B-4CF8-90EA-8992C3EE852F}" srcOrd="0" destOrd="0" presId="urn:microsoft.com/office/officeart/2005/8/layout/hList7"/>
    <dgm:cxn modelId="{3290EADE-BA4F-490E-B84E-51E1A254209C}" type="presParOf" srcId="{3E38D195-F71B-4AD6-955A-61D75E0F375B}" destId="{5B9D0CD6-7EEC-49C2-B97B-CDE72274ACAF}" srcOrd="1" destOrd="0" presId="urn:microsoft.com/office/officeart/2005/8/layout/hList7"/>
    <dgm:cxn modelId="{6DDEA55C-C5D2-4B67-B15B-86D7C865BBAF}" type="presParOf" srcId="{3E38D195-F71B-4AD6-955A-61D75E0F375B}" destId="{30AE6AAB-3B29-435A-B6B8-CD34E06F2994}" srcOrd="2" destOrd="0" presId="urn:microsoft.com/office/officeart/2005/8/layout/hList7"/>
    <dgm:cxn modelId="{91206109-B318-4CC5-BF30-596128A64BDE}" type="presParOf" srcId="{3E38D195-F71B-4AD6-955A-61D75E0F375B}" destId="{69390AC1-31A3-4E74-AEA7-5870AE730788}" srcOrd="3" destOrd="0" presId="urn:microsoft.com/office/officeart/2005/8/layout/hList7"/>
    <dgm:cxn modelId="{4EE9B750-0783-4A77-BC2D-CA2D43D8A296}" type="presParOf" srcId="{5AAFD06D-A586-4563-9FC7-FFA8A522FC15}" destId="{1A7B1E4C-92D0-478C-9044-53DE53AF407C}" srcOrd="1" destOrd="0" presId="urn:microsoft.com/office/officeart/2005/8/layout/hList7"/>
    <dgm:cxn modelId="{7AC941A4-63D4-44CF-A5AD-B4A2AD3C8432}" type="presParOf" srcId="{5AAFD06D-A586-4563-9FC7-FFA8A522FC15}" destId="{A05BCA79-2D4A-4E00-8465-D27D4742FC3C}" srcOrd="2" destOrd="0" presId="urn:microsoft.com/office/officeart/2005/8/layout/hList7"/>
    <dgm:cxn modelId="{2B1E8470-CC90-45C2-A6CF-0DF6E7523CF9}" type="presParOf" srcId="{A05BCA79-2D4A-4E00-8465-D27D4742FC3C}" destId="{DCD533D0-3872-4D17-B1D2-D786C38DF7E1}" srcOrd="0" destOrd="0" presId="urn:microsoft.com/office/officeart/2005/8/layout/hList7"/>
    <dgm:cxn modelId="{1ABDFCD8-A1E9-4515-A405-1E53B7615579}" type="presParOf" srcId="{A05BCA79-2D4A-4E00-8465-D27D4742FC3C}" destId="{E7FA365A-5BC8-4274-AFE9-9E426A54DD9E}" srcOrd="1" destOrd="0" presId="urn:microsoft.com/office/officeart/2005/8/layout/hList7"/>
    <dgm:cxn modelId="{7D8D45D1-0B4D-4222-BA86-B47C0A0019F9}" type="presParOf" srcId="{A05BCA79-2D4A-4E00-8465-D27D4742FC3C}" destId="{9DAF41FE-B7AD-49E8-91C3-E0BA31035EB7}" srcOrd="2" destOrd="0" presId="urn:microsoft.com/office/officeart/2005/8/layout/hList7"/>
    <dgm:cxn modelId="{2E342520-B4A2-417D-9978-F3709F573F96}" type="presParOf" srcId="{A05BCA79-2D4A-4E00-8465-D27D4742FC3C}" destId="{5806D2B8-A052-45B3-BF0D-F5849383D913}" srcOrd="3" destOrd="0" presId="urn:microsoft.com/office/officeart/2005/8/layout/hList7"/>
    <dgm:cxn modelId="{0476499F-7061-468F-B673-057D9ACBF5C0}" type="presParOf" srcId="{5AAFD06D-A586-4563-9FC7-FFA8A522FC15}" destId="{370AF91A-8BF8-4828-AC96-445FB84E1FD1}" srcOrd="3" destOrd="0" presId="urn:microsoft.com/office/officeart/2005/8/layout/hList7"/>
    <dgm:cxn modelId="{9FB330F5-2913-4422-9341-C025770DE74F}" type="presParOf" srcId="{5AAFD06D-A586-4563-9FC7-FFA8A522FC15}" destId="{D8B65B87-17A4-40E0-8D1F-5E0196D7D9FD}" srcOrd="4" destOrd="0" presId="urn:microsoft.com/office/officeart/2005/8/layout/hList7"/>
    <dgm:cxn modelId="{84ED5B28-0676-43C4-8015-3F0E7E46DF28}" type="presParOf" srcId="{D8B65B87-17A4-40E0-8D1F-5E0196D7D9FD}" destId="{F154B487-AE7E-46FA-8BB9-B173C549588B}" srcOrd="0" destOrd="0" presId="urn:microsoft.com/office/officeart/2005/8/layout/hList7"/>
    <dgm:cxn modelId="{8ACB63DB-51C9-4C7F-90FE-399C7728C60C}" type="presParOf" srcId="{D8B65B87-17A4-40E0-8D1F-5E0196D7D9FD}" destId="{5A9C69E7-2B75-4892-85BA-2F9134C88F6C}" srcOrd="1" destOrd="0" presId="urn:microsoft.com/office/officeart/2005/8/layout/hList7"/>
    <dgm:cxn modelId="{BB5785E4-27C7-49C1-A7CA-10E6E1FFA14E}" type="presParOf" srcId="{D8B65B87-17A4-40E0-8D1F-5E0196D7D9FD}" destId="{83779B16-FD46-4047-BB68-83955F33C591}" srcOrd="2" destOrd="0" presId="urn:microsoft.com/office/officeart/2005/8/layout/hList7"/>
    <dgm:cxn modelId="{B0187325-2A83-4654-855C-358D35E3FC4B}" type="presParOf" srcId="{D8B65B87-17A4-40E0-8D1F-5E0196D7D9FD}" destId="{6A4304EC-7835-45DC-B3D8-064C32172928}" srcOrd="3" destOrd="0" presId="urn:microsoft.com/office/officeart/2005/8/layout/hList7"/>
    <dgm:cxn modelId="{D7573264-0BF3-4E6A-92CF-BF5CBC54D50E}" type="presParOf" srcId="{5AAFD06D-A586-4563-9FC7-FFA8A522FC15}" destId="{64233E44-08B0-4C7B-A7F4-9CF8FC0DBF29}" srcOrd="5" destOrd="0" presId="urn:microsoft.com/office/officeart/2005/8/layout/hList7"/>
    <dgm:cxn modelId="{BCCE36E1-4BA2-4FEA-8F07-E8F0D3B22DBA}" type="presParOf" srcId="{5AAFD06D-A586-4563-9FC7-FFA8A522FC15}" destId="{3CC064D4-9FD2-4888-B8D4-30CA74BBEA13}" srcOrd="6" destOrd="0" presId="urn:microsoft.com/office/officeart/2005/8/layout/hList7"/>
    <dgm:cxn modelId="{F02E0F38-A814-47EC-86AF-116E4BB7E73C}" type="presParOf" srcId="{3CC064D4-9FD2-4888-B8D4-30CA74BBEA13}" destId="{7992C6AC-F9FE-4EFE-B48E-4255C57AFE07}" srcOrd="0" destOrd="0" presId="urn:microsoft.com/office/officeart/2005/8/layout/hList7"/>
    <dgm:cxn modelId="{F2CF0D1E-6E7B-41E6-8312-BF912792DAEA}" type="presParOf" srcId="{3CC064D4-9FD2-4888-B8D4-30CA74BBEA13}" destId="{B2F4D522-DB07-4C4D-9F7A-9E27F1825A6C}" srcOrd="1" destOrd="0" presId="urn:microsoft.com/office/officeart/2005/8/layout/hList7"/>
    <dgm:cxn modelId="{232A0495-1AFC-4A16-8256-A33EEBBA7799}" type="presParOf" srcId="{3CC064D4-9FD2-4888-B8D4-30CA74BBEA13}" destId="{2946EE0B-76DD-452B-BAA2-B4A170E3714F}" srcOrd="2" destOrd="0" presId="urn:microsoft.com/office/officeart/2005/8/layout/hList7"/>
    <dgm:cxn modelId="{F83893AA-7D70-4984-AB33-6B8F93BE1037}" type="presParOf" srcId="{3CC064D4-9FD2-4888-B8D4-30CA74BBEA13}" destId="{19FDA6A2-0E28-4E43-B2A1-58F3E029BBB7}" srcOrd="3" destOrd="0" presId="urn:microsoft.com/office/officeart/2005/8/layout/hList7"/>
    <dgm:cxn modelId="{258DD075-32F5-4FC3-9721-40AE5CB0C9E1}" type="presParOf" srcId="{5AAFD06D-A586-4563-9FC7-FFA8A522FC15}" destId="{25C99C62-6525-4404-955C-AAEE0BE48CC7}" srcOrd="7" destOrd="0" presId="urn:microsoft.com/office/officeart/2005/8/layout/hList7"/>
    <dgm:cxn modelId="{DBA9F541-DD90-42C7-93D8-8BE870757E97}" type="presParOf" srcId="{5AAFD06D-A586-4563-9FC7-FFA8A522FC15}" destId="{ED57FC70-AB1B-4B5A-946D-57F8E94A30F1}" srcOrd="8" destOrd="0" presId="urn:microsoft.com/office/officeart/2005/8/layout/hList7"/>
    <dgm:cxn modelId="{05174834-8BAF-47CC-8755-D87D5090D1A1}" type="presParOf" srcId="{ED57FC70-AB1B-4B5A-946D-57F8E94A30F1}" destId="{CFDE4EF6-C481-42B3-8A56-FCC2AB5F0985}" srcOrd="0" destOrd="0" presId="urn:microsoft.com/office/officeart/2005/8/layout/hList7"/>
    <dgm:cxn modelId="{6A3F9770-F478-4723-AA2A-2D67A5AA2B36}" type="presParOf" srcId="{ED57FC70-AB1B-4B5A-946D-57F8E94A30F1}" destId="{A178374B-D820-4DDB-8D6C-EE9898F584AF}" srcOrd="1" destOrd="0" presId="urn:microsoft.com/office/officeart/2005/8/layout/hList7"/>
    <dgm:cxn modelId="{D734AB74-0035-4FFC-AEF3-CD1486FE9A92}" type="presParOf" srcId="{ED57FC70-AB1B-4B5A-946D-57F8E94A30F1}" destId="{01808222-D0FE-43D4-A671-EE77C5DB1697}" srcOrd="2" destOrd="0" presId="urn:microsoft.com/office/officeart/2005/8/layout/hList7"/>
    <dgm:cxn modelId="{76CE4233-642B-4A75-9E97-690B12B14831}" type="presParOf" srcId="{ED57FC70-AB1B-4B5A-946D-57F8E94A30F1}" destId="{D3B4A22A-85AF-43E3-910D-4BD25229F4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1013FA-C10C-47A3-9564-3B233157755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8C8E4F-DD4B-44E1-B3F5-50B828F1D9D1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Las principales recomendaciones incluyen: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4E725A-2C85-412E-B15E-AF04EB1C12F5}" type="parTrans" cxnId="{719EC01F-6B92-4AB3-91E2-AB54D2F31E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35F0D5-5AB7-4916-BECC-2BE918041FF2}" type="sibTrans" cxnId="{719EC01F-6B92-4AB3-91E2-AB54D2F31E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1DE847-C901-439F-88AB-C31AE43E030D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Implementar MFA y RBAC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 para proteger accesos críticos en SAP.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60D27D-276B-4AC8-B130-B8A5A9F0E1BF}" type="parTrans" cxnId="{1DA32458-CAEF-4012-9D6B-AAAB2F84562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E807C-0BDB-4FFF-AC17-916EAA4EE700}" type="sibTrans" cxnId="{1DA32458-CAEF-4012-9D6B-AAAB2F84562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540E65-B941-43DF-B7BA-F3F65FA40C28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Actualizar protocolos de seguridad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 eliminando SSLv3 y habilitando TLS 1.3.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DE5A01-9181-4A43-ADFA-64B978D821E7}" type="parTrans" cxnId="{34D2BDDA-AC2F-4048-A6CE-8DFA5F36CFB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FEA163-F9AF-430B-B03E-E6344FF138A2}" type="sibTrans" cxnId="{34D2BDDA-AC2F-4048-A6CE-8DFA5F36CFB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E23134-1C92-48C6-8A1D-89570E065535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Fortalecer la detección de amenazas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 con IDS/IPS y auditorías constantes.</a:t>
          </a:r>
        </a:p>
      </dgm:t>
    </dgm:pt>
    <dgm:pt modelId="{70D90867-3069-4519-A01B-D5CBB9C84A09}" type="parTrans" cxnId="{A5031019-4EF9-472D-9396-00EF39FC63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14ED78-0399-493F-B68B-E345A52FB4D0}" type="sibTrans" cxnId="{A5031019-4EF9-472D-9396-00EF39FC63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60A438-CEA1-4E57-8F0A-9F32EDA8F712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Capacitar al personal en ciberseguridad</a:t>
          </a: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 para reducir ataques de ingeniería social.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E06F96-4448-4FBA-B2F2-06FBFCC78EA2}" type="parTrans" cxnId="{99412323-A5BE-4298-AFF5-259523AC5A8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45BF61-4118-454E-9754-2650101BE725}" type="sibTrans" cxnId="{99412323-A5BE-4298-AFF5-259523AC5A8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20EA2E-F9CC-4B24-ADAA-32AAD229E4A8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Efectuar auditorías periódicas</a:t>
          </a: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 de vulnerabilidades en SAP.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E65891-6BE1-4EBC-AF38-5A15ACD52D6D}" type="parTrans" cxnId="{266A556F-0DF3-4C20-BC9E-E69FB0F6798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6828A6-12FF-4457-A977-B3871EAF808B}" type="sibTrans" cxnId="{266A556F-0DF3-4C20-BC9E-E69FB0F6798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57395F-EDFB-4846-8B92-2F887B202E3F}" type="pres">
      <dgm:prSet presAssocID="{291013FA-C10C-47A3-9564-3B233157755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5EEE0CA-E9D3-4DCB-8A17-38ED4A7F11CB}" type="pres">
      <dgm:prSet presAssocID="{818C8E4F-DD4B-44E1-B3F5-50B828F1D9D1}" presName="root1" presStyleCnt="0"/>
      <dgm:spPr/>
    </dgm:pt>
    <dgm:pt modelId="{4BDC5E30-EE54-489E-B1DF-B97369418D54}" type="pres">
      <dgm:prSet presAssocID="{818C8E4F-DD4B-44E1-B3F5-50B828F1D9D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6EAB7DE-19C1-439C-B727-BF457C45FE35}" type="pres">
      <dgm:prSet presAssocID="{818C8E4F-DD4B-44E1-B3F5-50B828F1D9D1}" presName="level2hierChild" presStyleCnt="0"/>
      <dgm:spPr/>
    </dgm:pt>
    <dgm:pt modelId="{5F123D00-C74F-4BB7-A7EA-D483D2CBCA2D}" type="pres">
      <dgm:prSet presAssocID="{BA60D27D-276B-4AC8-B130-B8A5A9F0E1BF}" presName="conn2-1" presStyleLbl="parChTrans1D2" presStyleIdx="0" presStyleCnt="5"/>
      <dgm:spPr/>
      <dgm:t>
        <a:bodyPr/>
        <a:lstStyle/>
        <a:p>
          <a:endParaRPr lang="es-ES"/>
        </a:p>
      </dgm:t>
    </dgm:pt>
    <dgm:pt modelId="{7E5DE703-A0C1-476C-BDA5-0F6EC034CCBA}" type="pres">
      <dgm:prSet presAssocID="{BA60D27D-276B-4AC8-B130-B8A5A9F0E1BF}" presName="connTx" presStyleLbl="parChTrans1D2" presStyleIdx="0" presStyleCnt="5"/>
      <dgm:spPr/>
      <dgm:t>
        <a:bodyPr/>
        <a:lstStyle/>
        <a:p>
          <a:endParaRPr lang="es-ES"/>
        </a:p>
      </dgm:t>
    </dgm:pt>
    <dgm:pt modelId="{5ABCF1F1-B1C6-411C-B037-FC8CCEBA1EFA}" type="pres">
      <dgm:prSet presAssocID="{BC1DE847-C901-439F-88AB-C31AE43E030D}" presName="root2" presStyleCnt="0"/>
      <dgm:spPr/>
    </dgm:pt>
    <dgm:pt modelId="{2AB846A4-FD5A-4E04-AE87-DBCC1A6A539E}" type="pres">
      <dgm:prSet presAssocID="{BC1DE847-C901-439F-88AB-C31AE43E030D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04973D8-A6B3-499E-BED9-3B995E7DD6F8}" type="pres">
      <dgm:prSet presAssocID="{BC1DE847-C901-439F-88AB-C31AE43E030D}" presName="level3hierChild" presStyleCnt="0"/>
      <dgm:spPr/>
    </dgm:pt>
    <dgm:pt modelId="{954D23BD-B152-484C-8771-651A821B8AB4}" type="pres">
      <dgm:prSet presAssocID="{A9DE5A01-9181-4A43-ADFA-64B978D821E7}" presName="conn2-1" presStyleLbl="parChTrans1D2" presStyleIdx="1" presStyleCnt="5"/>
      <dgm:spPr/>
      <dgm:t>
        <a:bodyPr/>
        <a:lstStyle/>
        <a:p>
          <a:endParaRPr lang="es-ES"/>
        </a:p>
      </dgm:t>
    </dgm:pt>
    <dgm:pt modelId="{A26A746B-D1E6-47D8-9706-7DEDDE805E46}" type="pres">
      <dgm:prSet presAssocID="{A9DE5A01-9181-4A43-ADFA-64B978D821E7}" presName="connTx" presStyleLbl="parChTrans1D2" presStyleIdx="1" presStyleCnt="5"/>
      <dgm:spPr/>
      <dgm:t>
        <a:bodyPr/>
        <a:lstStyle/>
        <a:p>
          <a:endParaRPr lang="es-ES"/>
        </a:p>
      </dgm:t>
    </dgm:pt>
    <dgm:pt modelId="{B7913E98-7B61-430B-A787-8B5997D46A95}" type="pres">
      <dgm:prSet presAssocID="{BB540E65-B941-43DF-B7BA-F3F65FA40C28}" presName="root2" presStyleCnt="0"/>
      <dgm:spPr/>
    </dgm:pt>
    <dgm:pt modelId="{FAE3F9A2-7542-4E0E-A410-8E26D30D2808}" type="pres">
      <dgm:prSet presAssocID="{BB540E65-B941-43DF-B7BA-F3F65FA40C28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A3A26D2-543D-4F5E-846D-1B02FB8AE848}" type="pres">
      <dgm:prSet presAssocID="{BB540E65-B941-43DF-B7BA-F3F65FA40C28}" presName="level3hierChild" presStyleCnt="0"/>
      <dgm:spPr/>
    </dgm:pt>
    <dgm:pt modelId="{0CCB42E4-40F0-4452-959F-263F2924FB54}" type="pres">
      <dgm:prSet presAssocID="{70D90867-3069-4519-A01B-D5CBB9C84A09}" presName="conn2-1" presStyleLbl="parChTrans1D2" presStyleIdx="2" presStyleCnt="5"/>
      <dgm:spPr/>
      <dgm:t>
        <a:bodyPr/>
        <a:lstStyle/>
        <a:p>
          <a:endParaRPr lang="es-ES"/>
        </a:p>
      </dgm:t>
    </dgm:pt>
    <dgm:pt modelId="{82EBC4E1-0445-4EF8-851D-A95F7ED0E399}" type="pres">
      <dgm:prSet presAssocID="{70D90867-3069-4519-A01B-D5CBB9C84A09}" presName="connTx" presStyleLbl="parChTrans1D2" presStyleIdx="2" presStyleCnt="5"/>
      <dgm:spPr/>
      <dgm:t>
        <a:bodyPr/>
        <a:lstStyle/>
        <a:p>
          <a:endParaRPr lang="es-ES"/>
        </a:p>
      </dgm:t>
    </dgm:pt>
    <dgm:pt modelId="{27AAF603-7F5E-48A8-8463-C541F1E88611}" type="pres">
      <dgm:prSet presAssocID="{58E23134-1C92-48C6-8A1D-89570E065535}" presName="root2" presStyleCnt="0"/>
      <dgm:spPr/>
    </dgm:pt>
    <dgm:pt modelId="{756C387C-A8CC-484F-B7B0-BFD53CB2C3DD}" type="pres">
      <dgm:prSet presAssocID="{58E23134-1C92-48C6-8A1D-89570E065535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E508B4D-BBAE-4898-AE7F-80BBAF4A00FC}" type="pres">
      <dgm:prSet presAssocID="{58E23134-1C92-48C6-8A1D-89570E065535}" presName="level3hierChild" presStyleCnt="0"/>
      <dgm:spPr/>
    </dgm:pt>
    <dgm:pt modelId="{0EA1580C-3E53-4228-8C76-6736E2A8605C}" type="pres">
      <dgm:prSet presAssocID="{F0E06F96-4448-4FBA-B2F2-06FBFCC78EA2}" presName="conn2-1" presStyleLbl="parChTrans1D2" presStyleIdx="3" presStyleCnt="5"/>
      <dgm:spPr/>
      <dgm:t>
        <a:bodyPr/>
        <a:lstStyle/>
        <a:p>
          <a:endParaRPr lang="es-ES"/>
        </a:p>
      </dgm:t>
    </dgm:pt>
    <dgm:pt modelId="{886B8A25-6900-499D-BD4A-C87BCB19B900}" type="pres">
      <dgm:prSet presAssocID="{F0E06F96-4448-4FBA-B2F2-06FBFCC78EA2}" presName="connTx" presStyleLbl="parChTrans1D2" presStyleIdx="3" presStyleCnt="5"/>
      <dgm:spPr/>
      <dgm:t>
        <a:bodyPr/>
        <a:lstStyle/>
        <a:p>
          <a:endParaRPr lang="es-ES"/>
        </a:p>
      </dgm:t>
    </dgm:pt>
    <dgm:pt modelId="{3BB26E02-ED89-4FD1-BAD3-454789C76F23}" type="pres">
      <dgm:prSet presAssocID="{8860A438-CEA1-4E57-8F0A-9F32EDA8F712}" presName="root2" presStyleCnt="0"/>
      <dgm:spPr/>
    </dgm:pt>
    <dgm:pt modelId="{DD272B75-34D9-4DCA-96FC-97EF3FA10C01}" type="pres">
      <dgm:prSet presAssocID="{8860A438-CEA1-4E57-8F0A-9F32EDA8F712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478E059-05CA-42FC-9139-2E1452ADA200}" type="pres">
      <dgm:prSet presAssocID="{8860A438-CEA1-4E57-8F0A-9F32EDA8F712}" presName="level3hierChild" presStyleCnt="0"/>
      <dgm:spPr/>
    </dgm:pt>
    <dgm:pt modelId="{3342DBDD-9FF7-40E1-ADA0-022DCD5CDDF5}" type="pres">
      <dgm:prSet presAssocID="{F5E65891-6BE1-4EBC-AF38-5A15ACD52D6D}" presName="conn2-1" presStyleLbl="parChTrans1D2" presStyleIdx="4" presStyleCnt="5"/>
      <dgm:spPr/>
      <dgm:t>
        <a:bodyPr/>
        <a:lstStyle/>
        <a:p>
          <a:endParaRPr lang="es-ES"/>
        </a:p>
      </dgm:t>
    </dgm:pt>
    <dgm:pt modelId="{411F7724-910A-4404-AC26-CEA57164D7C4}" type="pres">
      <dgm:prSet presAssocID="{F5E65891-6BE1-4EBC-AF38-5A15ACD52D6D}" presName="connTx" presStyleLbl="parChTrans1D2" presStyleIdx="4" presStyleCnt="5"/>
      <dgm:spPr/>
      <dgm:t>
        <a:bodyPr/>
        <a:lstStyle/>
        <a:p>
          <a:endParaRPr lang="es-ES"/>
        </a:p>
      </dgm:t>
    </dgm:pt>
    <dgm:pt modelId="{F214878E-7EBA-4317-83A6-78D44411DF15}" type="pres">
      <dgm:prSet presAssocID="{1220EA2E-F9CC-4B24-ADAA-32AAD229E4A8}" presName="root2" presStyleCnt="0"/>
      <dgm:spPr/>
    </dgm:pt>
    <dgm:pt modelId="{908D320D-3B2D-4E5C-913B-EF0EF6F85B87}" type="pres">
      <dgm:prSet presAssocID="{1220EA2E-F9CC-4B24-ADAA-32AAD229E4A8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30BFE17-53F4-4811-A28D-4C44D4FDECCF}" type="pres">
      <dgm:prSet presAssocID="{1220EA2E-F9CC-4B24-ADAA-32AAD229E4A8}" presName="level3hierChild" presStyleCnt="0"/>
      <dgm:spPr/>
    </dgm:pt>
  </dgm:ptLst>
  <dgm:cxnLst>
    <dgm:cxn modelId="{98BB78A0-2D0A-49FF-A512-7BBE2F122B2B}" type="presOf" srcId="{291013FA-C10C-47A3-9564-3B233157755E}" destId="{D357395F-EDFB-4846-8B92-2F887B202E3F}" srcOrd="0" destOrd="0" presId="urn:microsoft.com/office/officeart/2008/layout/HorizontalMultiLevelHierarchy"/>
    <dgm:cxn modelId="{D78BF245-A4DE-4303-AEFB-510A6E7EF5D4}" type="presOf" srcId="{F0E06F96-4448-4FBA-B2F2-06FBFCC78EA2}" destId="{886B8A25-6900-499D-BD4A-C87BCB19B900}" srcOrd="1" destOrd="0" presId="urn:microsoft.com/office/officeart/2008/layout/HorizontalMultiLevelHierarchy"/>
    <dgm:cxn modelId="{72A84240-5E90-413A-9B60-4A4E80ABB12C}" type="presOf" srcId="{70D90867-3069-4519-A01B-D5CBB9C84A09}" destId="{0CCB42E4-40F0-4452-959F-263F2924FB54}" srcOrd="0" destOrd="0" presId="urn:microsoft.com/office/officeart/2008/layout/HorizontalMultiLevelHierarchy"/>
    <dgm:cxn modelId="{A95C4447-FD55-4B4A-871F-1277F350BF43}" type="presOf" srcId="{1220EA2E-F9CC-4B24-ADAA-32AAD229E4A8}" destId="{908D320D-3B2D-4E5C-913B-EF0EF6F85B87}" srcOrd="0" destOrd="0" presId="urn:microsoft.com/office/officeart/2008/layout/HorizontalMultiLevelHierarchy"/>
    <dgm:cxn modelId="{03DD04D8-7D17-4FB9-B333-196BFB1B0B2A}" type="presOf" srcId="{BA60D27D-276B-4AC8-B130-B8A5A9F0E1BF}" destId="{5F123D00-C74F-4BB7-A7EA-D483D2CBCA2D}" srcOrd="0" destOrd="0" presId="urn:microsoft.com/office/officeart/2008/layout/HorizontalMultiLevelHierarchy"/>
    <dgm:cxn modelId="{B29010DA-3717-47CA-8535-B3546D62D16D}" type="presOf" srcId="{A9DE5A01-9181-4A43-ADFA-64B978D821E7}" destId="{A26A746B-D1E6-47D8-9706-7DEDDE805E46}" srcOrd="1" destOrd="0" presId="urn:microsoft.com/office/officeart/2008/layout/HorizontalMultiLevelHierarchy"/>
    <dgm:cxn modelId="{F1B22E93-25A3-4D8E-BFA0-A223914280E4}" type="presOf" srcId="{F5E65891-6BE1-4EBC-AF38-5A15ACD52D6D}" destId="{411F7724-910A-4404-AC26-CEA57164D7C4}" srcOrd="1" destOrd="0" presId="urn:microsoft.com/office/officeart/2008/layout/HorizontalMultiLevelHierarchy"/>
    <dgm:cxn modelId="{B0A49403-B697-47AC-98DF-BCA4C43EF651}" type="presOf" srcId="{BB540E65-B941-43DF-B7BA-F3F65FA40C28}" destId="{FAE3F9A2-7542-4E0E-A410-8E26D30D2808}" srcOrd="0" destOrd="0" presId="urn:microsoft.com/office/officeart/2008/layout/HorizontalMultiLevelHierarchy"/>
    <dgm:cxn modelId="{27093669-6182-48B8-8C3B-015DA4BE5B72}" type="presOf" srcId="{BA60D27D-276B-4AC8-B130-B8A5A9F0E1BF}" destId="{7E5DE703-A0C1-476C-BDA5-0F6EC034CCBA}" srcOrd="1" destOrd="0" presId="urn:microsoft.com/office/officeart/2008/layout/HorizontalMultiLevelHierarchy"/>
    <dgm:cxn modelId="{99412323-A5BE-4298-AFF5-259523AC5A8F}" srcId="{818C8E4F-DD4B-44E1-B3F5-50B828F1D9D1}" destId="{8860A438-CEA1-4E57-8F0A-9F32EDA8F712}" srcOrd="3" destOrd="0" parTransId="{F0E06F96-4448-4FBA-B2F2-06FBFCC78EA2}" sibTransId="{4A45BF61-4118-454E-9754-2650101BE725}"/>
    <dgm:cxn modelId="{2A5958DB-85C3-4B65-B808-D17C50880428}" type="presOf" srcId="{8860A438-CEA1-4E57-8F0A-9F32EDA8F712}" destId="{DD272B75-34D9-4DCA-96FC-97EF3FA10C01}" srcOrd="0" destOrd="0" presId="urn:microsoft.com/office/officeart/2008/layout/HorizontalMultiLevelHierarchy"/>
    <dgm:cxn modelId="{266A556F-0DF3-4C20-BC9E-E69FB0F6798B}" srcId="{818C8E4F-DD4B-44E1-B3F5-50B828F1D9D1}" destId="{1220EA2E-F9CC-4B24-ADAA-32AAD229E4A8}" srcOrd="4" destOrd="0" parTransId="{F5E65891-6BE1-4EBC-AF38-5A15ACD52D6D}" sibTransId="{B66828A6-12FF-4457-A977-B3871EAF808B}"/>
    <dgm:cxn modelId="{2925FEC0-E6B6-4A0E-9DED-9D252B443BEA}" type="presOf" srcId="{58E23134-1C92-48C6-8A1D-89570E065535}" destId="{756C387C-A8CC-484F-B7B0-BFD53CB2C3DD}" srcOrd="0" destOrd="0" presId="urn:microsoft.com/office/officeart/2008/layout/HorizontalMultiLevelHierarchy"/>
    <dgm:cxn modelId="{1DA32458-CAEF-4012-9D6B-AAAB2F84562D}" srcId="{818C8E4F-DD4B-44E1-B3F5-50B828F1D9D1}" destId="{BC1DE847-C901-439F-88AB-C31AE43E030D}" srcOrd="0" destOrd="0" parTransId="{BA60D27D-276B-4AC8-B130-B8A5A9F0E1BF}" sibTransId="{16BE807C-0BDB-4FFF-AC17-916EAA4EE700}"/>
    <dgm:cxn modelId="{AED766BB-42B7-4E14-ABA4-17322A4F68BC}" type="presOf" srcId="{818C8E4F-DD4B-44E1-B3F5-50B828F1D9D1}" destId="{4BDC5E30-EE54-489E-B1DF-B97369418D54}" srcOrd="0" destOrd="0" presId="urn:microsoft.com/office/officeart/2008/layout/HorizontalMultiLevelHierarchy"/>
    <dgm:cxn modelId="{0098059B-CFEA-496B-A85D-04BCCA96C8E0}" type="presOf" srcId="{A9DE5A01-9181-4A43-ADFA-64B978D821E7}" destId="{954D23BD-B152-484C-8771-651A821B8AB4}" srcOrd="0" destOrd="0" presId="urn:microsoft.com/office/officeart/2008/layout/HorizontalMultiLevelHierarchy"/>
    <dgm:cxn modelId="{719EC01F-6B92-4AB3-91E2-AB54D2F31E43}" srcId="{291013FA-C10C-47A3-9564-3B233157755E}" destId="{818C8E4F-DD4B-44E1-B3F5-50B828F1D9D1}" srcOrd="0" destOrd="0" parTransId="{DC4E725A-2C85-412E-B15E-AF04EB1C12F5}" sibTransId="{0735F0D5-5AB7-4916-BECC-2BE918041FF2}"/>
    <dgm:cxn modelId="{974329C2-BE2C-4F8C-9E48-40AA2164A64A}" type="presOf" srcId="{F5E65891-6BE1-4EBC-AF38-5A15ACD52D6D}" destId="{3342DBDD-9FF7-40E1-ADA0-022DCD5CDDF5}" srcOrd="0" destOrd="0" presId="urn:microsoft.com/office/officeart/2008/layout/HorizontalMultiLevelHierarchy"/>
    <dgm:cxn modelId="{726919DD-934D-41A6-96E9-7A590E32CFF3}" type="presOf" srcId="{70D90867-3069-4519-A01B-D5CBB9C84A09}" destId="{82EBC4E1-0445-4EF8-851D-A95F7ED0E399}" srcOrd="1" destOrd="0" presId="urn:microsoft.com/office/officeart/2008/layout/HorizontalMultiLevelHierarchy"/>
    <dgm:cxn modelId="{ECE58C71-0BE9-424C-BF3D-F051337E4378}" type="presOf" srcId="{F0E06F96-4448-4FBA-B2F2-06FBFCC78EA2}" destId="{0EA1580C-3E53-4228-8C76-6736E2A8605C}" srcOrd="0" destOrd="0" presId="urn:microsoft.com/office/officeart/2008/layout/HorizontalMultiLevelHierarchy"/>
    <dgm:cxn modelId="{36BF3836-920A-4830-B26C-A1C2844DC105}" type="presOf" srcId="{BC1DE847-C901-439F-88AB-C31AE43E030D}" destId="{2AB846A4-FD5A-4E04-AE87-DBCC1A6A539E}" srcOrd="0" destOrd="0" presId="urn:microsoft.com/office/officeart/2008/layout/HorizontalMultiLevelHierarchy"/>
    <dgm:cxn modelId="{34D2BDDA-AC2F-4048-A6CE-8DFA5F36CFBD}" srcId="{818C8E4F-DD4B-44E1-B3F5-50B828F1D9D1}" destId="{BB540E65-B941-43DF-B7BA-F3F65FA40C28}" srcOrd="1" destOrd="0" parTransId="{A9DE5A01-9181-4A43-ADFA-64B978D821E7}" sibTransId="{25FEA163-F9AF-430B-B03E-E6344FF138A2}"/>
    <dgm:cxn modelId="{A5031019-4EF9-472D-9396-00EF39FC63E1}" srcId="{818C8E4F-DD4B-44E1-B3F5-50B828F1D9D1}" destId="{58E23134-1C92-48C6-8A1D-89570E065535}" srcOrd="2" destOrd="0" parTransId="{70D90867-3069-4519-A01B-D5CBB9C84A09}" sibTransId="{A514ED78-0399-493F-B68B-E345A52FB4D0}"/>
    <dgm:cxn modelId="{6B2A7EBF-BB38-47E8-967E-42EB700B9F4C}" type="presParOf" srcId="{D357395F-EDFB-4846-8B92-2F887B202E3F}" destId="{85EEE0CA-E9D3-4DCB-8A17-38ED4A7F11CB}" srcOrd="0" destOrd="0" presId="urn:microsoft.com/office/officeart/2008/layout/HorizontalMultiLevelHierarchy"/>
    <dgm:cxn modelId="{0B13DC2A-6B9A-4BF6-BE7E-98639CBDEC34}" type="presParOf" srcId="{85EEE0CA-E9D3-4DCB-8A17-38ED4A7F11CB}" destId="{4BDC5E30-EE54-489E-B1DF-B97369418D54}" srcOrd="0" destOrd="0" presId="urn:microsoft.com/office/officeart/2008/layout/HorizontalMultiLevelHierarchy"/>
    <dgm:cxn modelId="{61E4CF0B-B246-4D98-89CF-D09DD2089695}" type="presParOf" srcId="{85EEE0CA-E9D3-4DCB-8A17-38ED4A7F11CB}" destId="{D6EAB7DE-19C1-439C-B727-BF457C45FE35}" srcOrd="1" destOrd="0" presId="urn:microsoft.com/office/officeart/2008/layout/HorizontalMultiLevelHierarchy"/>
    <dgm:cxn modelId="{EE5E0A2F-5281-4095-BDA9-E28278C3ACE9}" type="presParOf" srcId="{D6EAB7DE-19C1-439C-B727-BF457C45FE35}" destId="{5F123D00-C74F-4BB7-A7EA-D483D2CBCA2D}" srcOrd="0" destOrd="0" presId="urn:microsoft.com/office/officeart/2008/layout/HorizontalMultiLevelHierarchy"/>
    <dgm:cxn modelId="{806EBD70-BA09-49BE-8285-EAB8753CD92B}" type="presParOf" srcId="{5F123D00-C74F-4BB7-A7EA-D483D2CBCA2D}" destId="{7E5DE703-A0C1-476C-BDA5-0F6EC034CCBA}" srcOrd="0" destOrd="0" presId="urn:microsoft.com/office/officeart/2008/layout/HorizontalMultiLevelHierarchy"/>
    <dgm:cxn modelId="{0BE10A8C-7B4B-4ED9-97FE-81ED45850D69}" type="presParOf" srcId="{D6EAB7DE-19C1-439C-B727-BF457C45FE35}" destId="{5ABCF1F1-B1C6-411C-B037-FC8CCEBA1EFA}" srcOrd="1" destOrd="0" presId="urn:microsoft.com/office/officeart/2008/layout/HorizontalMultiLevelHierarchy"/>
    <dgm:cxn modelId="{AB5A82D4-D6DE-4255-A737-1BB3D79D60E2}" type="presParOf" srcId="{5ABCF1F1-B1C6-411C-B037-FC8CCEBA1EFA}" destId="{2AB846A4-FD5A-4E04-AE87-DBCC1A6A539E}" srcOrd="0" destOrd="0" presId="urn:microsoft.com/office/officeart/2008/layout/HorizontalMultiLevelHierarchy"/>
    <dgm:cxn modelId="{99F20E59-9C18-4E77-AE93-58ECEDF90108}" type="presParOf" srcId="{5ABCF1F1-B1C6-411C-B037-FC8CCEBA1EFA}" destId="{804973D8-A6B3-499E-BED9-3B995E7DD6F8}" srcOrd="1" destOrd="0" presId="urn:microsoft.com/office/officeart/2008/layout/HorizontalMultiLevelHierarchy"/>
    <dgm:cxn modelId="{790FF7F6-67D8-4516-8CB6-61BEF2FA30F0}" type="presParOf" srcId="{D6EAB7DE-19C1-439C-B727-BF457C45FE35}" destId="{954D23BD-B152-484C-8771-651A821B8AB4}" srcOrd="2" destOrd="0" presId="urn:microsoft.com/office/officeart/2008/layout/HorizontalMultiLevelHierarchy"/>
    <dgm:cxn modelId="{E5588ACF-4983-4F40-B7EE-3CC38940D357}" type="presParOf" srcId="{954D23BD-B152-484C-8771-651A821B8AB4}" destId="{A26A746B-D1E6-47D8-9706-7DEDDE805E46}" srcOrd="0" destOrd="0" presId="urn:microsoft.com/office/officeart/2008/layout/HorizontalMultiLevelHierarchy"/>
    <dgm:cxn modelId="{9033D6A9-3DAA-4704-B714-E7D908BEAD70}" type="presParOf" srcId="{D6EAB7DE-19C1-439C-B727-BF457C45FE35}" destId="{B7913E98-7B61-430B-A787-8B5997D46A95}" srcOrd="3" destOrd="0" presId="urn:microsoft.com/office/officeart/2008/layout/HorizontalMultiLevelHierarchy"/>
    <dgm:cxn modelId="{8147B230-936E-4C4A-AB04-32874A509BD7}" type="presParOf" srcId="{B7913E98-7B61-430B-A787-8B5997D46A95}" destId="{FAE3F9A2-7542-4E0E-A410-8E26D30D2808}" srcOrd="0" destOrd="0" presId="urn:microsoft.com/office/officeart/2008/layout/HorizontalMultiLevelHierarchy"/>
    <dgm:cxn modelId="{FFFE2FA4-2B86-425A-9638-76ABA8878EC2}" type="presParOf" srcId="{B7913E98-7B61-430B-A787-8B5997D46A95}" destId="{6A3A26D2-543D-4F5E-846D-1B02FB8AE848}" srcOrd="1" destOrd="0" presId="urn:microsoft.com/office/officeart/2008/layout/HorizontalMultiLevelHierarchy"/>
    <dgm:cxn modelId="{74DE74F6-0319-43A9-B388-FA44DDD8844C}" type="presParOf" srcId="{D6EAB7DE-19C1-439C-B727-BF457C45FE35}" destId="{0CCB42E4-40F0-4452-959F-263F2924FB54}" srcOrd="4" destOrd="0" presId="urn:microsoft.com/office/officeart/2008/layout/HorizontalMultiLevelHierarchy"/>
    <dgm:cxn modelId="{B13FBC89-3135-4298-819C-55864117B77A}" type="presParOf" srcId="{0CCB42E4-40F0-4452-959F-263F2924FB54}" destId="{82EBC4E1-0445-4EF8-851D-A95F7ED0E399}" srcOrd="0" destOrd="0" presId="urn:microsoft.com/office/officeart/2008/layout/HorizontalMultiLevelHierarchy"/>
    <dgm:cxn modelId="{B70DAC15-393B-4707-9BBD-BC41B9A96B49}" type="presParOf" srcId="{D6EAB7DE-19C1-439C-B727-BF457C45FE35}" destId="{27AAF603-7F5E-48A8-8463-C541F1E88611}" srcOrd="5" destOrd="0" presId="urn:microsoft.com/office/officeart/2008/layout/HorizontalMultiLevelHierarchy"/>
    <dgm:cxn modelId="{88E0AB26-358B-49C3-B4B7-C0D57583E257}" type="presParOf" srcId="{27AAF603-7F5E-48A8-8463-C541F1E88611}" destId="{756C387C-A8CC-484F-B7B0-BFD53CB2C3DD}" srcOrd="0" destOrd="0" presId="urn:microsoft.com/office/officeart/2008/layout/HorizontalMultiLevelHierarchy"/>
    <dgm:cxn modelId="{FCBA10BB-2FAD-47DA-AB19-4D2EFCCE6BEF}" type="presParOf" srcId="{27AAF603-7F5E-48A8-8463-C541F1E88611}" destId="{BE508B4D-BBAE-4898-AE7F-80BBAF4A00FC}" srcOrd="1" destOrd="0" presId="urn:microsoft.com/office/officeart/2008/layout/HorizontalMultiLevelHierarchy"/>
    <dgm:cxn modelId="{FF40245D-8669-465C-96E6-719F2E9EA7A8}" type="presParOf" srcId="{D6EAB7DE-19C1-439C-B727-BF457C45FE35}" destId="{0EA1580C-3E53-4228-8C76-6736E2A8605C}" srcOrd="6" destOrd="0" presId="urn:microsoft.com/office/officeart/2008/layout/HorizontalMultiLevelHierarchy"/>
    <dgm:cxn modelId="{D7E61110-77EA-4B92-876E-79AC78F254B2}" type="presParOf" srcId="{0EA1580C-3E53-4228-8C76-6736E2A8605C}" destId="{886B8A25-6900-499D-BD4A-C87BCB19B900}" srcOrd="0" destOrd="0" presId="urn:microsoft.com/office/officeart/2008/layout/HorizontalMultiLevelHierarchy"/>
    <dgm:cxn modelId="{AB002A51-44E2-43F0-9500-EAE8D131D82E}" type="presParOf" srcId="{D6EAB7DE-19C1-439C-B727-BF457C45FE35}" destId="{3BB26E02-ED89-4FD1-BAD3-454789C76F23}" srcOrd="7" destOrd="0" presId="urn:microsoft.com/office/officeart/2008/layout/HorizontalMultiLevelHierarchy"/>
    <dgm:cxn modelId="{6DAE2BC5-7509-4ED0-B067-960EB7A7E234}" type="presParOf" srcId="{3BB26E02-ED89-4FD1-BAD3-454789C76F23}" destId="{DD272B75-34D9-4DCA-96FC-97EF3FA10C01}" srcOrd="0" destOrd="0" presId="urn:microsoft.com/office/officeart/2008/layout/HorizontalMultiLevelHierarchy"/>
    <dgm:cxn modelId="{69B01AE5-5F65-463A-8EA5-EB2014DF7321}" type="presParOf" srcId="{3BB26E02-ED89-4FD1-BAD3-454789C76F23}" destId="{4478E059-05CA-42FC-9139-2E1452ADA200}" srcOrd="1" destOrd="0" presId="urn:microsoft.com/office/officeart/2008/layout/HorizontalMultiLevelHierarchy"/>
    <dgm:cxn modelId="{90A1C64A-CD1B-43E7-82E1-9A00BA54CB12}" type="presParOf" srcId="{D6EAB7DE-19C1-439C-B727-BF457C45FE35}" destId="{3342DBDD-9FF7-40E1-ADA0-022DCD5CDDF5}" srcOrd="8" destOrd="0" presId="urn:microsoft.com/office/officeart/2008/layout/HorizontalMultiLevelHierarchy"/>
    <dgm:cxn modelId="{8C509D47-0486-4697-B909-0FC35A744246}" type="presParOf" srcId="{3342DBDD-9FF7-40E1-ADA0-022DCD5CDDF5}" destId="{411F7724-910A-4404-AC26-CEA57164D7C4}" srcOrd="0" destOrd="0" presId="urn:microsoft.com/office/officeart/2008/layout/HorizontalMultiLevelHierarchy"/>
    <dgm:cxn modelId="{1814F002-06A1-46C5-AD3E-8C196AA83F13}" type="presParOf" srcId="{D6EAB7DE-19C1-439C-B727-BF457C45FE35}" destId="{F214878E-7EBA-4317-83A6-78D44411DF15}" srcOrd="9" destOrd="0" presId="urn:microsoft.com/office/officeart/2008/layout/HorizontalMultiLevelHierarchy"/>
    <dgm:cxn modelId="{A59AFF27-0E86-4DD3-8CA1-CC4E3C245CDB}" type="presParOf" srcId="{F214878E-7EBA-4317-83A6-78D44411DF15}" destId="{908D320D-3B2D-4E5C-913B-EF0EF6F85B87}" srcOrd="0" destOrd="0" presId="urn:microsoft.com/office/officeart/2008/layout/HorizontalMultiLevelHierarchy"/>
    <dgm:cxn modelId="{A7B083EA-4F64-46F5-8721-7458CA42B99F}" type="presParOf" srcId="{F214878E-7EBA-4317-83A6-78D44411DF15}" destId="{E30BFE17-53F4-4811-A28D-4C44D4FDECC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CC1D1-D98C-4383-8032-3EF310271C5D}">
      <dsp:nvSpPr>
        <dsp:cNvPr id="0" name=""/>
        <dsp:cNvSpPr/>
      </dsp:nvSpPr>
      <dsp:spPr>
        <a:xfrm>
          <a:off x="3188" y="20905"/>
          <a:ext cx="3108659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ZABBIX</a:t>
          </a:r>
        </a:p>
      </dsp:txBody>
      <dsp:txXfrm>
        <a:off x="3188" y="20905"/>
        <a:ext cx="3108659" cy="979200"/>
      </dsp:txXfrm>
    </dsp:sp>
    <dsp:sp modelId="{63A5960C-685C-4B9E-BD62-57AF22466469}">
      <dsp:nvSpPr>
        <dsp:cNvPr id="0" name=""/>
        <dsp:cNvSpPr/>
      </dsp:nvSpPr>
      <dsp:spPr>
        <a:xfrm>
          <a:off x="3188" y="1000106"/>
          <a:ext cx="3108659" cy="23799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Servidor central, agentes en servidores críticos, base de datos y </a:t>
          </a:r>
          <a:r>
            <a:rPr lang="es-E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frontend</a:t>
          </a: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 web.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88" y="1000106"/>
        <a:ext cx="3108659" cy="2379915"/>
      </dsp:txXfrm>
    </dsp:sp>
    <dsp:sp modelId="{BFED55F4-8C56-4272-B17D-45E3AC132A5C}">
      <dsp:nvSpPr>
        <dsp:cNvPr id="0" name=""/>
        <dsp:cNvSpPr/>
      </dsp:nvSpPr>
      <dsp:spPr>
        <a:xfrm>
          <a:off x="3547059" y="20905"/>
          <a:ext cx="3108659" cy="979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INFRAESTRUCTURA</a:t>
          </a:r>
        </a:p>
      </dsp:txBody>
      <dsp:txXfrm>
        <a:off x="3547059" y="20905"/>
        <a:ext cx="3108659" cy="979200"/>
      </dsp:txXfrm>
    </dsp:sp>
    <dsp:sp modelId="{BACD47CA-04A2-4918-8177-DA681CC74E13}">
      <dsp:nvSpPr>
        <dsp:cNvPr id="0" name=""/>
        <dsp:cNvSpPr/>
      </dsp:nvSpPr>
      <dsp:spPr>
        <a:xfrm>
          <a:off x="3547059" y="1000106"/>
          <a:ext cx="3108659" cy="237991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Servidores para almacenamiento y procesamiento de datos, redes de interconexión con proveedores y clientes, dispositivos de monitoreo.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47059" y="1000106"/>
        <a:ext cx="3108659" cy="2379915"/>
      </dsp:txXfrm>
    </dsp:sp>
    <dsp:sp modelId="{CBD4F38D-CB2C-4258-9AE6-5C318A80AB0E}">
      <dsp:nvSpPr>
        <dsp:cNvPr id="0" name=""/>
        <dsp:cNvSpPr/>
      </dsp:nvSpPr>
      <dsp:spPr>
        <a:xfrm>
          <a:off x="7090931" y="20905"/>
          <a:ext cx="3108659" cy="979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USUARIOS</a:t>
          </a:r>
        </a:p>
      </dsp:txBody>
      <dsp:txXfrm>
        <a:off x="7090931" y="20905"/>
        <a:ext cx="3108659" cy="979200"/>
      </dsp:txXfrm>
    </dsp:sp>
    <dsp:sp modelId="{E25F288F-FD7F-425D-8461-75BDA5B53D87}">
      <dsp:nvSpPr>
        <dsp:cNvPr id="0" name=""/>
        <dsp:cNvSpPr/>
      </dsp:nvSpPr>
      <dsp:spPr>
        <a:xfrm>
          <a:off x="7090931" y="1000106"/>
          <a:ext cx="3108659" cy="237991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Administradores de TI y empleados con permisos limitados según su función.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090931" y="1000106"/>
        <a:ext cx="3108659" cy="2379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5A3F5-16B9-4F10-B933-90A165D43060}">
      <dsp:nvSpPr>
        <dsp:cNvPr id="0" name=""/>
        <dsp:cNvSpPr/>
      </dsp:nvSpPr>
      <dsp:spPr>
        <a:xfrm rot="5400000">
          <a:off x="-244532" y="247861"/>
          <a:ext cx="1630219" cy="114115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SAP</a:t>
          </a:r>
        </a:p>
      </dsp:txBody>
      <dsp:txXfrm rot="-5400000">
        <a:off x="2" y="573905"/>
        <a:ext cx="1141153" cy="489066"/>
      </dsp:txXfrm>
    </dsp:sp>
    <dsp:sp modelId="{1818D325-A3CF-40BD-BB53-C96C96F6DC63}">
      <dsp:nvSpPr>
        <dsp:cNvPr id="0" name=""/>
        <dsp:cNvSpPr/>
      </dsp:nvSpPr>
      <dsp:spPr>
        <a:xfrm rot="5400000">
          <a:off x="3761186" y="-2616704"/>
          <a:ext cx="1059642" cy="6299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••"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Utilizado para la gestión logística, en la Cadena de Abastecimientos.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41154" y="55055"/>
        <a:ext cx="6247981" cy="956188"/>
      </dsp:txXfrm>
    </dsp:sp>
    <dsp:sp modelId="{1BF3C793-6503-4420-8028-F47E39251C59}">
      <dsp:nvSpPr>
        <dsp:cNvPr id="0" name=""/>
        <dsp:cNvSpPr/>
      </dsp:nvSpPr>
      <dsp:spPr>
        <a:xfrm rot="5400000">
          <a:off x="-244532" y="1684452"/>
          <a:ext cx="1630219" cy="114115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ZABBIX</a:t>
          </a:r>
        </a:p>
      </dsp:txBody>
      <dsp:txXfrm rot="-5400000">
        <a:off x="2" y="2010496"/>
        <a:ext cx="1141153" cy="489066"/>
      </dsp:txXfrm>
    </dsp:sp>
    <dsp:sp modelId="{B86741C3-E4AC-4BBC-A714-9161AD14DB5C}">
      <dsp:nvSpPr>
        <dsp:cNvPr id="0" name=""/>
        <dsp:cNvSpPr/>
      </dsp:nvSpPr>
      <dsp:spPr>
        <a:xfrm rot="5400000">
          <a:off x="3761186" y="-1180113"/>
          <a:ext cx="1059642" cy="6299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••"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Implementado como sistema de monitoreo de servidores, redes y aplicaciones.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41154" y="1491646"/>
        <a:ext cx="6247981" cy="956188"/>
      </dsp:txXfrm>
    </dsp:sp>
    <dsp:sp modelId="{8A0A1C8E-A277-4687-9D5C-24B0A9B57462}">
      <dsp:nvSpPr>
        <dsp:cNvPr id="0" name=""/>
        <dsp:cNvSpPr/>
      </dsp:nvSpPr>
      <dsp:spPr>
        <a:xfrm rot="5400000">
          <a:off x="-213744" y="3124372"/>
          <a:ext cx="1630219" cy="114115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COMPONENTE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CLAVE</a:t>
          </a:r>
        </a:p>
      </dsp:txBody>
      <dsp:txXfrm rot="-5400000">
        <a:off x="30790" y="3450416"/>
        <a:ext cx="1141153" cy="489066"/>
      </dsp:txXfrm>
    </dsp:sp>
    <dsp:sp modelId="{A4D4C9B2-3DC5-4FB3-A3F6-3EBE572B794C}">
      <dsp:nvSpPr>
        <dsp:cNvPr id="0" name=""/>
        <dsp:cNvSpPr/>
      </dsp:nvSpPr>
      <dsp:spPr>
        <a:xfrm rot="5400000">
          <a:off x="3760907" y="256756"/>
          <a:ext cx="1060200" cy="62997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Servidor central</a:t>
          </a: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: Procesa la información de SAP y envía alertas de seguridad.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••"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Agentes de </a:t>
          </a:r>
          <a:r>
            <a:rPr lang="es-ES" sz="1400" b="1" kern="120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: Instalados en servidores y dispositivos de la red.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••"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Base de datos</a:t>
          </a: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: Almacena logs, configuraciones y eventos de monitoreo.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••"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Usuarios</a:t>
          </a: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: Administradores de TI y personal con accesos limitados.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41154" y="2928265"/>
        <a:ext cx="6247953" cy="956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F6BE5-36AA-48FD-844C-C7F043580021}">
      <dsp:nvSpPr>
        <dsp:cNvPr id="0" name=""/>
        <dsp:cNvSpPr/>
      </dsp:nvSpPr>
      <dsp:spPr>
        <a:xfrm>
          <a:off x="4634301" y="1602326"/>
          <a:ext cx="3008904" cy="25096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La integración de SAP con </a:t>
          </a:r>
          <a:r>
            <a:rPr lang="es-E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 permite una supervisión proactiva, pero también introduce vulnerabilidades críticas que deben ser gestionadas.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6812" y="1724837"/>
        <a:ext cx="2763882" cy="2264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AFB00-D24B-4CF8-90EA-8992C3EE852F}">
      <dsp:nvSpPr>
        <dsp:cNvPr id="0" name=""/>
        <dsp:cNvSpPr/>
      </dsp:nvSpPr>
      <dsp:spPr>
        <a:xfrm>
          <a:off x="0" y="0"/>
          <a:ext cx="1924121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Uso de credenciales robadas para acceder a SAP mediante vulnerabilidades.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Ejemplo 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Escalada de privilegios en SAMR/LSAD mediante degradación de </a:t>
          </a:r>
          <a:r>
            <a:rPr lang="es-ES" sz="1050" kern="1200" dirty="0" smtClean="0">
              <a:latin typeface="Arial" panose="020B0604020202020204" pitchFamily="34" charset="0"/>
              <a:cs typeface="Arial" panose="020B0604020202020204" pitchFamily="34" charset="0"/>
            </a:rPr>
            <a:t>protocolo</a:t>
          </a:r>
          <a:endParaRPr lang="es-E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Implementación de autenticación multifactor.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977081"/>
        <a:ext cx="1924121" cy="1977081"/>
      </dsp:txXfrm>
    </dsp:sp>
    <dsp:sp modelId="{69390AC1-31A3-4E74-AEA7-5870AE730788}">
      <dsp:nvSpPr>
        <dsp:cNvPr id="0" name=""/>
        <dsp:cNvSpPr/>
      </dsp:nvSpPr>
      <dsp:spPr>
        <a:xfrm>
          <a:off x="151382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533D0-3872-4D17-B1D2-D786C38DF7E1}">
      <dsp:nvSpPr>
        <dsp:cNvPr id="0" name=""/>
        <dsp:cNvSpPr/>
      </dsp:nvSpPr>
      <dsp:spPr>
        <a:xfrm>
          <a:off x="1994127" y="0"/>
          <a:ext cx="1924121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Modificación de registros en SAP a través de vulnerabilidades en </a:t>
          </a:r>
          <a:r>
            <a:rPr lang="es-E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Ejemplo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Inyección SQL almacenada en MySQL 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Uso de consultas SQL parametrizadas y monitoreo de logs en tiempo real.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4127" y="1977081"/>
        <a:ext cx="1924121" cy="1977081"/>
      </dsp:txXfrm>
    </dsp:sp>
    <dsp:sp modelId="{5806D2B8-A052-45B3-BF0D-F5849383D913}">
      <dsp:nvSpPr>
        <dsp:cNvPr id="0" name=""/>
        <dsp:cNvSpPr/>
      </dsp:nvSpPr>
      <dsp:spPr>
        <a:xfrm>
          <a:off x="2133228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4B487-AE7E-46FA-8BB9-B173C549588B}">
      <dsp:nvSpPr>
        <dsp:cNvPr id="0" name=""/>
        <dsp:cNvSpPr/>
      </dsp:nvSpPr>
      <dsp:spPr>
        <a:xfrm>
          <a:off x="3975972" y="0"/>
          <a:ext cx="1924121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Amenaza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Eliminación de registros de auditoría en SAP, comprometida en </a:t>
          </a:r>
          <a:r>
            <a:rPr lang="es-E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Zabbix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Ejemplo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Corrupción de memoria en el motor de secuencias de comandos (CVE-2019-0884) ​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Char char="-"/>
          </a:pPr>
          <a:r>
            <a:rPr lang="es-ES" sz="1050" b="1" kern="1200" dirty="0">
              <a:latin typeface="Arial" panose="020B0604020202020204" pitchFamily="34" charset="0"/>
              <a:cs typeface="Arial" panose="020B0604020202020204" pitchFamily="34" charset="0"/>
            </a:rPr>
            <a:t>Mitigación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: Implementación de registros inmutables con </a:t>
          </a:r>
          <a:r>
            <a:rPr lang="es-E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Blockchain</a:t>
          </a:r>
          <a:r>
            <a:rPr lang="es-ES" sz="105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75972" y="1977081"/>
        <a:ext cx="1924121" cy="1977081"/>
      </dsp:txXfrm>
    </dsp:sp>
    <dsp:sp modelId="{6A4304EC-7835-45DC-B3D8-064C32172928}">
      <dsp:nvSpPr>
        <dsp:cNvPr id="0" name=""/>
        <dsp:cNvSpPr/>
      </dsp:nvSpPr>
      <dsp:spPr>
        <a:xfrm>
          <a:off x="4115073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C6AC-F9FE-4EFE-B48E-4255C57AFE07}">
      <dsp:nvSpPr>
        <dsp:cNvPr id="0" name=""/>
        <dsp:cNvSpPr/>
      </dsp:nvSpPr>
      <dsp:spPr>
        <a:xfrm>
          <a:off x="5957818" y="0"/>
          <a:ext cx="1924121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57818" y="1977081"/>
        <a:ext cx="1924121" cy="1977081"/>
      </dsp:txXfrm>
    </dsp:sp>
    <dsp:sp modelId="{19FDA6A2-0E28-4E43-B2A1-58F3E029BBB7}">
      <dsp:nvSpPr>
        <dsp:cNvPr id="0" name=""/>
        <dsp:cNvSpPr/>
      </dsp:nvSpPr>
      <dsp:spPr>
        <a:xfrm>
          <a:off x="6096919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E4EF6-C481-42B3-8A56-FCC2AB5F0985}">
      <dsp:nvSpPr>
        <dsp:cNvPr id="0" name=""/>
        <dsp:cNvSpPr/>
      </dsp:nvSpPr>
      <dsp:spPr>
        <a:xfrm>
          <a:off x="7939663" y="0"/>
          <a:ext cx="1924121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39663" y="1977081"/>
        <a:ext cx="1924121" cy="1977081"/>
      </dsp:txXfrm>
    </dsp:sp>
    <dsp:sp modelId="{D3B4A22A-85AF-43E3-910D-4BD25229F4DD}">
      <dsp:nvSpPr>
        <dsp:cNvPr id="0" name=""/>
        <dsp:cNvSpPr/>
      </dsp:nvSpPr>
      <dsp:spPr>
        <a:xfrm>
          <a:off x="8078764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D1920-FB5E-41BA-B431-195B69015641}">
      <dsp:nvSpPr>
        <dsp:cNvPr id="0" name=""/>
        <dsp:cNvSpPr/>
      </dsp:nvSpPr>
      <dsp:spPr>
        <a:xfrm>
          <a:off x="9921509" y="0"/>
          <a:ext cx="1887505" cy="4942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921509" y="1977081"/>
        <a:ext cx="1887505" cy="1977081"/>
      </dsp:txXfrm>
    </dsp:sp>
    <dsp:sp modelId="{FB522877-6FF4-407C-9A8A-736DA8A71B32}">
      <dsp:nvSpPr>
        <dsp:cNvPr id="0" name=""/>
        <dsp:cNvSpPr/>
      </dsp:nvSpPr>
      <dsp:spPr>
        <a:xfrm>
          <a:off x="10042302" y="296562"/>
          <a:ext cx="1645920" cy="16459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8C1A5-9878-4D26-9696-743BC48DA789}">
      <dsp:nvSpPr>
        <dsp:cNvPr id="0" name=""/>
        <dsp:cNvSpPr/>
      </dsp:nvSpPr>
      <dsp:spPr>
        <a:xfrm>
          <a:off x="480599" y="4178778"/>
          <a:ext cx="10860098" cy="74140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AFB00-D24B-4CF8-90EA-8992C3EE852F}">
      <dsp:nvSpPr>
        <dsp:cNvPr id="0" name=""/>
        <dsp:cNvSpPr/>
      </dsp:nvSpPr>
      <dsp:spPr>
        <a:xfrm>
          <a:off x="0" y="0"/>
          <a:ext cx="2308847" cy="4942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s-E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Identificar </a:t>
          </a: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la arquitectura de SAP y su monitoreo en Zabbix. Documentar riesgos asociados.</a:t>
          </a:r>
        </a:p>
      </dsp:txBody>
      <dsp:txXfrm>
        <a:off x="0" y="1977081"/>
        <a:ext cx="2308847" cy="1977081"/>
      </dsp:txXfrm>
    </dsp:sp>
    <dsp:sp modelId="{69390AC1-31A3-4E74-AEA7-5870AE730788}">
      <dsp:nvSpPr>
        <dsp:cNvPr id="0" name=""/>
        <dsp:cNvSpPr/>
      </dsp:nvSpPr>
      <dsp:spPr>
        <a:xfrm>
          <a:off x="331463" y="272515"/>
          <a:ext cx="1645920" cy="1645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533D0-3872-4D17-B1D2-D786C38DF7E1}">
      <dsp:nvSpPr>
        <dsp:cNvPr id="0" name=""/>
        <dsp:cNvSpPr/>
      </dsp:nvSpPr>
      <dsp:spPr>
        <a:xfrm>
          <a:off x="2378112" y="0"/>
          <a:ext cx="2308847" cy="4942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s-E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Evaluar </a:t>
          </a: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autenticación y control de acceso en SAP y Zabbix (MFA, RBAC).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78112" y="1977081"/>
        <a:ext cx="2308847" cy="1977081"/>
      </dsp:txXfrm>
    </dsp:sp>
    <dsp:sp modelId="{5806D2B8-A052-45B3-BF0D-F5849383D913}">
      <dsp:nvSpPr>
        <dsp:cNvPr id="0" name=""/>
        <dsp:cNvSpPr/>
      </dsp:nvSpPr>
      <dsp:spPr>
        <a:xfrm>
          <a:off x="2709575" y="296562"/>
          <a:ext cx="1645920" cy="16459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4B487-AE7E-46FA-8BB9-B173C549588B}">
      <dsp:nvSpPr>
        <dsp:cNvPr id="0" name=""/>
        <dsp:cNvSpPr/>
      </dsp:nvSpPr>
      <dsp:spPr>
        <a:xfrm>
          <a:off x="4756224" y="0"/>
          <a:ext cx="2308847" cy="4942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s-E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Revisar </a:t>
          </a: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seguridad en bases de datos de SAP y registros en Zabbix.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6224" y="1977081"/>
        <a:ext cx="2308847" cy="1977081"/>
      </dsp:txXfrm>
    </dsp:sp>
    <dsp:sp modelId="{6A4304EC-7835-45DC-B3D8-064C32172928}">
      <dsp:nvSpPr>
        <dsp:cNvPr id="0" name=""/>
        <dsp:cNvSpPr/>
      </dsp:nvSpPr>
      <dsp:spPr>
        <a:xfrm>
          <a:off x="5087688" y="296562"/>
          <a:ext cx="1645920" cy="16459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2C6AC-F9FE-4EFE-B48E-4255C57AFE07}">
      <dsp:nvSpPr>
        <dsp:cNvPr id="0" name=""/>
        <dsp:cNvSpPr/>
      </dsp:nvSpPr>
      <dsp:spPr>
        <a:xfrm>
          <a:off x="7134337" y="0"/>
          <a:ext cx="2308847" cy="4942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34337" y="1977081"/>
        <a:ext cx="2308847" cy="1977081"/>
      </dsp:txXfrm>
    </dsp:sp>
    <dsp:sp modelId="{19FDA6A2-0E28-4E43-B2A1-58F3E029BBB7}">
      <dsp:nvSpPr>
        <dsp:cNvPr id="0" name=""/>
        <dsp:cNvSpPr/>
      </dsp:nvSpPr>
      <dsp:spPr>
        <a:xfrm>
          <a:off x="7465800" y="296562"/>
          <a:ext cx="1645920" cy="164592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E4EF6-C481-42B3-8A56-FCC2AB5F0985}">
      <dsp:nvSpPr>
        <dsp:cNvPr id="0" name=""/>
        <dsp:cNvSpPr/>
      </dsp:nvSpPr>
      <dsp:spPr>
        <a:xfrm>
          <a:off x="9512449" y="0"/>
          <a:ext cx="2308847" cy="4942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512449" y="1977081"/>
        <a:ext cx="2308847" cy="1977081"/>
      </dsp:txXfrm>
    </dsp:sp>
    <dsp:sp modelId="{D3B4A22A-85AF-43E3-910D-4BD25229F4DD}">
      <dsp:nvSpPr>
        <dsp:cNvPr id="0" name=""/>
        <dsp:cNvSpPr/>
      </dsp:nvSpPr>
      <dsp:spPr>
        <a:xfrm>
          <a:off x="9843913" y="296562"/>
          <a:ext cx="1645920" cy="164592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8C1A5-9878-4D26-9696-743BC48DA789}">
      <dsp:nvSpPr>
        <dsp:cNvPr id="0" name=""/>
        <dsp:cNvSpPr/>
      </dsp:nvSpPr>
      <dsp:spPr>
        <a:xfrm>
          <a:off x="182527" y="3752989"/>
          <a:ext cx="11456241" cy="1159795"/>
        </a:xfrm>
        <a:prstGeom prst="leftRight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2DBDD-9FF7-40E1-ADA0-022DCD5CDDF5}">
      <dsp:nvSpPr>
        <dsp:cNvPr id="0" name=""/>
        <dsp:cNvSpPr/>
      </dsp:nvSpPr>
      <dsp:spPr>
        <a:xfrm>
          <a:off x="2416974" y="2090598"/>
          <a:ext cx="457019" cy="1741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509" y="0"/>
              </a:lnTo>
              <a:lnTo>
                <a:pt x="228509" y="1741688"/>
              </a:lnTo>
              <a:lnTo>
                <a:pt x="457019" y="174168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00468" y="2916426"/>
        <a:ext cx="90032" cy="90032"/>
      </dsp:txXfrm>
    </dsp:sp>
    <dsp:sp modelId="{0EA1580C-3E53-4228-8C76-6736E2A8605C}">
      <dsp:nvSpPr>
        <dsp:cNvPr id="0" name=""/>
        <dsp:cNvSpPr/>
      </dsp:nvSpPr>
      <dsp:spPr>
        <a:xfrm>
          <a:off x="2416974" y="2090598"/>
          <a:ext cx="457019" cy="870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509" y="0"/>
              </a:lnTo>
              <a:lnTo>
                <a:pt x="228509" y="870844"/>
              </a:lnTo>
              <a:lnTo>
                <a:pt x="457019" y="87084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0897" y="2501433"/>
        <a:ext cx="49174" cy="49174"/>
      </dsp:txXfrm>
    </dsp:sp>
    <dsp:sp modelId="{0CCB42E4-40F0-4452-959F-263F2924FB54}">
      <dsp:nvSpPr>
        <dsp:cNvPr id="0" name=""/>
        <dsp:cNvSpPr/>
      </dsp:nvSpPr>
      <dsp:spPr>
        <a:xfrm>
          <a:off x="2416974" y="2044878"/>
          <a:ext cx="457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7019" y="45720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34059" y="2079172"/>
        <a:ext cx="22850" cy="22850"/>
      </dsp:txXfrm>
    </dsp:sp>
    <dsp:sp modelId="{954D23BD-B152-484C-8771-651A821B8AB4}">
      <dsp:nvSpPr>
        <dsp:cNvPr id="0" name=""/>
        <dsp:cNvSpPr/>
      </dsp:nvSpPr>
      <dsp:spPr>
        <a:xfrm>
          <a:off x="2416974" y="1219753"/>
          <a:ext cx="457019" cy="870844"/>
        </a:xfrm>
        <a:custGeom>
          <a:avLst/>
          <a:gdLst/>
          <a:ahLst/>
          <a:cxnLst/>
          <a:rect l="0" t="0" r="0" b="0"/>
          <a:pathLst>
            <a:path>
              <a:moveTo>
                <a:pt x="0" y="870844"/>
              </a:moveTo>
              <a:lnTo>
                <a:pt x="228509" y="870844"/>
              </a:lnTo>
              <a:lnTo>
                <a:pt x="228509" y="0"/>
              </a:lnTo>
              <a:lnTo>
                <a:pt x="457019" y="0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0897" y="1630588"/>
        <a:ext cx="49174" cy="49174"/>
      </dsp:txXfrm>
    </dsp:sp>
    <dsp:sp modelId="{5F123D00-C74F-4BB7-A7EA-D483D2CBCA2D}">
      <dsp:nvSpPr>
        <dsp:cNvPr id="0" name=""/>
        <dsp:cNvSpPr/>
      </dsp:nvSpPr>
      <dsp:spPr>
        <a:xfrm>
          <a:off x="2416974" y="348909"/>
          <a:ext cx="457019" cy="1741688"/>
        </a:xfrm>
        <a:custGeom>
          <a:avLst/>
          <a:gdLst/>
          <a:ahLst/>
          <a:cxnLst/>
          <a:rect l="0" t="0" r="0" b="0"/>
          <a:pathLst>
            <a:path>
              <a:moveTo>
                <a:pt x="0" y="1741688"/>
              </a:moveTo>
              <a:lnTo>
                <a:pt x="228509" y="1741688"/>
              </a:lnTo>
              <a:lnTo>
                <a:pt x="228509" y="0"/>
              </a:lnTo>
              <a:lnTo>
                <a:pt x="457019" y="0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00468" y="1174737"/>
        <a:ext cx="90032" cy="90032"/>
      </dsp:txXfrm>
    </dsp:sp>
    <dsp:sp modelId="{4BDC5E30-EE54-489E-B1DF-B97369418D54}">
      <dsp:nvSpPr>
        <dsp:cNvPr id="0" name=""/>
        <dsp:cNvSpPr/>
      </dsp:nvSpPr>
      <dsp:spPr>
        <a:xfrm rot="16200000">
          <a:off x="235280" y="1742260"/>
          <a:ext cx="3666712" cy="696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>
              <a:latin typeface="Arial" panose="020B0604020202020204" pitchFamily="34" charset="0"/>
              <a:cs typeface="Arial" panose="020B0604020202020204" pitchFamily="34" charset="0"/>
            </a:rPr>
            <a:t>Las principales recomendaciones incluyen: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5280" y="1742260"/>
        <a:ext cx="3666712" cy="696675"/>
      </dsp:txXfrm>
    </dsp:sp>
    <dsp:sp modelId="{2AB846A4-FD5A-4E04-AE87-DBCC1A6A539E}">
      <dsp:nvSpPr>
        <dsp:cNvPr id="0" name=""/>
        <dsp:cNvSpPr/>
      </dsp:nvSpPr>
      <dsp:spPr>
        <a:xfrm>
          <a:off x="2873994" y="571"/>
          <a:ext cx="2285095" cy="696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>
              <a:latin typeface="Arial" panose="020B0604020202020204" pitchFamily="34" charset="0"/>
              <a:cs typeface="Arial" panose="020B0604020202020204" pitchFamily="34" charset="0"/>
            </a:rPr>
            <a:t>Implementar MFA y RBAC</a:t>
          </a:r>
          <a:r>
            <a:rPr lang="es-ES" sz="1300" kern="1200" dirty="0">
              <a:latin typeface="Arial" panose="020B0604020202020204" pitchFamily="34" charset="0"/>
              <a:cs typeface="Arial" panose="020B0604020202020204" pitchFamily="34" charset="0"/>
            </a:rPr>
            <a:t> para proteger accesos críticos en SAP.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73994" y="571"/>
        <a:ext cx="2285095" cy="696675"/>
      </dsp:txXfrm>
    </dsp:sp>
    <dsp:sp modelId="{FAE3F9A2-7542-4E0E-A410-8E26D30D2808}">
      <dsp:nvSpPr>
        <dsp:cNvPr id="0" name=""/>
        <dsp:cNvSpPr/>
      </dsp:nvSpPr>
      <dsp:spPr>
        <a:xfrm>
          <a:off x="2873994" y="871415"/>
          <a:ext cx="2285095" cy="696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>
              <a:latin typeface="Arial" panose="020B0604020202020204" pitchFamily="34" charset="0"/>
              <a:cs typeface="Arial" panose="020B0604020202020204" pitchFamily="34" charset="0"/>
            </a:rPr>
            <a:t>Actualizar protocolos de seguridad</a:t>
          </a:r>
          <a:r>
            <a:rPr lang="es-ES" sz="1300" kern="1200" dirty="0">
              <a:latin typeface="Arial" panose="020B0604020202020204" pitchFamily="34" charset="0"/>
              <a:cs typeface="Arial" panose="020B0604020202020204" pitchFamily="34" charset="0"/>
            </a:rPr>
            <a:t> eliminando SSLv3 y habilitando TLS 1.3.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73994" y="871415"/>
        <a:ext cx="2285095" cy="696675"/>
      </dsp:txXfrm>
    </dsp:sp>
    <dsp:sp modelId="{756C387C-A8CC-484F-B7B0-BFD53CB2C3DD}">
      <dsp:nvSpPr>
        <dsp:cNvPr id="0" name=""/>
        <dsp:cNvSpPr/>
      </dsp:nvSpPr>
      <dsp:spPr>
        <a:xfrm>
          <a:off x="2873994" y="1742260"/>
          <a:ext cx="2285095" cy="696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>
              <a:latin typeface="Arial" panose="020B0604020202020204" pitchFamily="34" charset="0"/>
              <a:cs typeface="Arial" panose="020B0604020202020204" pitchFamily="34" charset="0"/>
            </a:rPr>
            <a:t>Fortalecer la detección de amenazas</a:t>
          </a:r>
          <a:r>
            <a:rPr lang="es-ES" sz="1300" kern="1200" dirty="0">
              <a:latin typeface="Arial" panose="020B0604020202020204" pitchFamily="34" charset="0"/>
              <a:cs typeface="Arial" panose="020B0604020202020204" pitchFamily="34" charset="0"/>
            </a:rPr>
            <a:t> con IDS/IPS y auditorías constantes.</a:t>
          </a:r>
        </a:p>
      </dsp:txBody>
      <dsp:txXfrm>
        <a:off x="2873994" y="1742260"/>
        <a:ext cx="2285095" cy="696675"/>
      </dsp:txXfrm>
    </dsp:sp>
    <dsp:sp modelId="{DD272B75-34D9-4DCA-96FC-97EF3FA10C01}">
      <dsp:nvSpPr>
        <dsp:cNvPr id="0" name=""/>
        <dsp:cNvSpPr/>
      </dsp:nvSpPr>
      <dsp:spPr>
        <a:xfrm>
          <a:off x="2873994" y="2613104"/>
          <a:ext cx="2285095" cy="696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>
              <a:latin typeface="Arial" panose="020B0604020202020204" pitchFamily="34" charset="0"/>
              <a:cs typeface="Arial" panose="020B0604020202020204" pitchFamily="34" charset="0"/>
            </a:rPr>
            <a:t>Capacitar al personal en ciberseguridad</a:t>
          </a:r>
          <a:r>
            <a:rPr lang="es-ES" sz="1300" kern="1200">
              <a:latin typeface="Arial" panose="020B0604020202020204" pitchFamily="34" charset="0"/>
              <a:cs typeface="Arial" panose="020B0604020202020204" pitchFamily="34" charset="0"/>
            </a:rPr>
            <a:t> para reducir ataques de ingeniería social.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73994" y="2613104"/>
        <a:ext cx="2285095" cy="696675"/>
      </dsp:txXfrm>
    </dsp:sp>
    <dsp:sp modelId="{908D320D-3B2D-4E5C-913B-EF0EF6F85B87}">
      <dsp:nvSpPr>
        <dsp:cNvPr id="0" name=""/>
        <dsp:cNvSpPr/>
      </dsp:nvSpPr>
      <dsp:spPr>
        <a:xfrm>
          <a:off x="2873994" y="3483948"/>
          <a:ext cx="2285095" cy="696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>
              <a:latin typeface="Arial" panose="020B0604020202020204" pitchFamily="34" charset="0"/>
              <a:cs typeface="Arial" panose="020B0604020202020204" pitchFamily="34" charset="0"/>
            </a:rPr>
            <a:t>Efectuar auditorías periódicas</a:t>
          </a:r>
          <a:r>
            <a:rPr lang="es-ES" sz="1300" kern="1200">
              <a:latin typeface="Arial" panose="020B0604020202020204" pitchFamily="34" charset="0"/>
              <a:cs typeface="Arial" panose="020B0604020202020204" pitchFamily="34" charset="0"/>
            </a:rPr>
            <a:t> de vulnerabilidades en SAP.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73994" y="3483948"/>
        <a:ext cx="2285095" cy="696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48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98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05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3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5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26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8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316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16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24/02/2025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3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6.svg"/><Relationship Id="rId12" Type="http://schemas.openxmlformats.org/officeDocument/2006/relationships/image" Target="../media/image2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11" Type="http://schemas.openxmlformats.org/officeDocument/2006/relationships/image" Target="../media/image22.jpeg"/><Relationship Id="rId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8.svg"/><Relationship Id="rId1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limundograd.com/sigurnost/page/4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4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2123" y="736600"/>
            <a:ext cx="3799979" cy="3556197"/>
          </a:xfrm>
          <a:custGeom>
            <a:avLst/>
            <a:gdLst/>
            <a:ahLst/>
            <a:cxnLst/>
            <a:rect l="l" t="t" r="r" b="b"/>
            <a:pathLst>
              <a:path w="7832665" h="7724966">
                <a:moveTo>
                  <a:pt x="0" y="0"/>
                </a:moveTo>
                <a:lnTo>
                  <a:pt x="7832665" y="0"/>
                </a:lnTo>
                <a:lnTo>
                  <a:pt x="7832665" y="7724967"/>
                </a:lnTo>
                <a:lnTo>
                  <a:pt x="0" y="7724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295400"/>
            <a:ext cx="2655624" cy="5562600"/>
          </a:xfrm>
          <a:custGeom>
            <a:avLst/>
            <a:gdLst/>
            <a:ahLst/>
            <a:cxnLst/>
            <a:rect l="l" t="t" r="r" b="b"/>
            <a:pathLst>
              <a:path w="4665277" h="8599588">
                <a:moveTo>
                  <a:pt x="0" y="0"/>
                </a:moveTo>
                <a:lnTo>
                  <a:pt x="4665277" y="0"/>
                </a:lnTo>
                <a:lnTo>
                  <a:pt x="4665277" y="8599588"/>
                </a:lnTo>
                <a:lnTo>
                  <a:pt x="0" y="8599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" y="6018256"/>
            <a:ext cx="4251867" cy="839744"/>
          </a:xfrm>
          <a:custGeom>
            <a:avLst/>
            <a:gdLst/>
            <a:ahLst/>
            <a:cxnLst/>
            <a:rect l="l" t="t" r="r" b="b"/>
            <a:pathLst>
              <a:path w="6377801" h="1259616">
                <a:moveTo>
                  <a:pt x="6377801" y="0"/>
                </a:moveTo>
                <a:lnTo>
                  <a:pt x="0" y="0"/>
                </a:lnTo>
                <a:lnTo>
                  <a:pt x="0" y="1259616"/>
                </a:lnTo>
                <a:lnTo>
                  <a:pt x="6377801" y="1259616"/>
                </a:lnTo>
                <a:lnTo>
                  <a:pt x="63778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9902825" y="-39293"/>
            <a:ext cx="2249883" cy="2328468"/>
          </a:xfrm>
          <a:custGeom>
            <a:avLst/>
            <a:gdLst/>
            <a:ahLst/>
            <a:cxnLst/>
            <a:rect l="l" t="t" r="r" b="b"/>
            <a:pathLst>
              <a:path w="3374824" h="3492702">
                <a:moveTo>
                  <a:pt x="0" y="0"/>
                </a:moveTo>
                <a:lnTo>
                  <a:pt x="3374824" y="0"/>
                </a:lnTo>
                <a:lnTo>
                  <a:pt x="3374824" y="3492702"/>
                </a:lnTo>
                <a:lnTo>
                  <a:pt x="0" y="3492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15157" y="350440"/>
            <a:ext cx="661774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/>
            <a:r>
              <a:rPr lang="es-ES" b="1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INFORME DE SEGURIDAD CON ZABBIX A EMPRESA DE SERVICIOS DE ENTREGA DE PRODUCTOS QUE EMPLEA EL SISTEMA “SAP” EN LA CADENA DE ABASTECIMIENTOS</a:t>
            </a:r>
          </a:p>
        </p:txBody>
      </p:sp>
      <p:sp>
        <p:nvSpPr>
          <p:cNvPr id="7" name="Freeform 7"/>
          <p:cNvSpPr/>
          <p:nvPr/>
        </p:nvSpPr>
        <p:spPr>
          <a:xfrm>
            <a:off x="10244532" y="4802458"/>
            <a:ext cx="4111085" cy="4111085"/>
          </a:xfrm>
          <a:custGeom>
            <a:avLst/>
            <a:gdLst/>
            <a:ahLst/>
            <a:cxnLst/>
            <a:rect l="l" t="t" r="r" b="b"/>
            <a:pathLst>
              <a:path w="6166627" h="6166627">
                <a:moveTo>
                  <a:pt x="0" y="0"/>
                </a:moveTo>
                <a:lnTo>
                  <a:pt x="6166627" y="0"/>
                </a:lnTo>
                <a:lnTo>
                  <a:pt x="6166627" y="6166628"/>
                </a:lnTo>
                <a:lnTo>
                  <a:pt x="0" y="6166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85151" y="-2055543"/>
            <a:ext cx="4111085" cy="4111085"/>
          </a:xfrm>
          <a:custGeom>
            <a:avLst/>
            <a:gdLst/>
            <a:ahLst/>
            <a:cxnLst/>
            <a:rect l="l" t="t" r="r" b="b"/>
            <a:pathLst>
              <a:path w="6166627" h="6166627">
                <a:moveTo>
                  <a:pt x="0" y="0"/>
                </a:moveTo>
                <a:lnTo>
                  <a:pt x="6166627" y="0"/>
                </a:lnTo>
                <a:lnTo>
                  <a:pt x="6166627" y="6166628"/>
                </a:lnTo>
                <a:lnTo>
                  <a:pt x="0" y="6166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B6134B3-EAB2-73CD-E269-5F3968EE3BAB}"/>
              </a:ext>
            </a:extLst>
          </p:cNvPr>
          <p:cNvSpPr/>
          <p:nvPr/>
        </p:nvSpPr>
        <p:spPr>
          <a:xfrm>
            <a:off x="4616227" y="1565605"/>
            <a:ext cx="1347311" cy="1750081"/>
          </a:xfrm>
          <a:custGeom>
            <a:avLst/>
            <a:gdLst/>
            <a:ahLst/>
            <a:cxnLst/>
            <a:rect l="l" t="t" r="r" b="b"/>
            <a:pathLst>
              <a:path w="1491460" h="1704526">
                <a:moveTo>
                  <a:pt x="0" y="0"/>
                </a:moveTo>
                <a:lnTo>
                  <a:pt x="1491460" y="0"/>
                </a:lnTo>
                <a:lnTo>
                  <a:pt x="1491460" y="1704526"/>
                </a:lnTo>
                <a:lnTo>
                  <a:pt x="0" y="1704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E1A697F-6F7D-98D7-C8E5-6A440AD9A3D6}"/>
              </a:ext>
            </a:extLst>
          </p:cNvPr>
          <p:cNvSpPr/>
          <p:nvPr/>
        </p:nvSpPr>
        <p:spPr>
          <a:xfrm>
            <a:off x="751475" y="1629739"/>
            <a:ext cx="1347311" cy="1742612"/>
          </a:xfrm>
          <a:custGeom>
            <a:avLst/>
            <a:gdLst/>
            <a:ahLst/>
            <a:cxnLst/>
            <a:rect l="l" t="t" r="r" b="b"/>
            <a:pathLst>
              <a:path w="1491460" h="1697252">
                <a:moveTo>
                  <a:pt x="0" y="0"/>
                </a:moveTo>
                <a:lnTo>
                  <a:pt x="1491461" y="0"/>
                </a:lnTo>
                <a:lnTo>
                  <a:pt x="1491461" y="1697252"/>
                </a:lnTo>
                <a:lnTo>
                  <a:pt x="0" y="1697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079202B-626D-2A2A-5C0E-365D207F6B04}"/>
              </a:ext>
            </a:extLst>
          </p:cNvPr>
          <p:cNvSpPr/>
          <p:nvPr/>
        </p:nvSpPr>
        <p:spPr>
          <a:xfrm>
            <a:off x="6388795" y="2675246"/>
            <a:ext cx="1347311" cy="1742612"/>
          </a:xfrm>
          <a:custGeom>
            <a:avLst/>
            <a:gdLst/>
            <a:ahLst/>
            <a:cxnLst/>
            <a:rect l="l" t="t" r="r" b="b"/>
            <a:pathLst>
              <a:path w="1491460" h="1697252">
                <a:moveTo>
                  <a:pt x="0" y="0"/>
                </a:moveTo>
                <a:lnTo>
                  <a:pt x="1491460" y="0"/>
                </a:lnTo>
                <a:lnTo>
                  <a:pt x="1491460" y="1697252"/>
                </a:lnTo>
                <a:lnTo>
                  <a:pt x="0" y="1697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D9A2A2C-5BC0-F806-F10A-F9CCBBFFD7AC}"/>
              </a:ext>
            </a:extLst>
          </p:cNvPr>
          <p:cNvSpPr/>
          <p:nvPr/>
        </p:nvSpPr>
        <p:spPr>
          <a:xfrm>
            <a:off x="2733198" y="2614616"/>
            <a:ext cx="1349237" cy="1750081"/>
          </a:xfrm>
          <a:custGeom>
            <a:avLst/>
            <a:gdLst/>
            <a:ahLst/>
            <a:cxnLst/>
            <a:rect l="l" t="t" r="r" b="b"/>
            <a:pathLst>
              <a:path w="1493591" h="1704526">
                <a:moveTo>
                  <a:pt x="0" y="0"/>
                </a:moveTo>
                <a:lnTo>
                  <a:pt x="1493591" y="0"/>
                </a:lnTo>
                <a:lnTo>
                  <a:pt x="1493591" y="1704526"/>
                </a:lnTo>
                <a:lnTo>
                  <a:pt x="0" y="170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6C97ED4-3202-3B76-CE09-E1F98188BB66}"/>
              </a:ext>
            </a:extLst>
          </p:cNvPr>
          <p:cNvSpPr txBox="1"/>
          <p:nvPr/>
        </p:nvSpPr>
        <p:spPr>
          <a:xfrm>
            <a:off x="160673" y="3461111"/>
            <a:ext cx="251755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1"/>
              </a:lnSpc>
              <a:spcBef>
                <a:spcPct val="0"/>
              </a:spcBef>
            </a:pPr>
            <a:r>
              <a:rPr lang="en-US" sz="1422" b="1" dirty="0">
                <a:solidFill>
                  <a:prstClr val="white"/>
                </a:solidFill>
                <a:latin typeface="Raleway"/>
                <a:ea typeface="Raleway"/>
                <a:cs typeface="Raleway"/>
                <a:sym typeface="Raleway"/>
              </a:rPr>
              <a:t>MY. FONSECA RODRÍGUEZ IVÁN DARÍO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33D385B-A8E6-C97E-E78C-F600B111A6E9}"/>
              </a:ext>
            </a:extLst>
          </p:cNvPr>
          <p:cNvSpPr txBox="1"/>
          <p:nvPr/>
        </p:nvSpPr>
        <p:spPr>
          <a:xfrm>
            <a:off x="2363421" y="4453456"/>
            <a:ext cx="2088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1"/>
              </a:lnSpc>
              <a:spcBef>
                <a:spcPct val="0"/>
              </a:spcBef>
            </a:pPr>
            <a:r>
              <a:rPr lang="en-US" sz="1422" b="1" dirty="0">
                <a:solidFill>
                  <a:prstClr val="white"/>
                </a:solidFill>
                <a:latin typeface="Raleway"/>
                <a:ea typeface="Raleway"/>
                <a:cs typeface="Raleway"/>
                <a:sym typeface="Raleway"/>
              </a:rPr>
              <a:t>MY. NOYA DUARTE JOHN KEVIN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0ACA3FE8-99AE-569E-DB18-F9D6048CF7FA}"/>
              </a:ext>
            </a:extLst>
          </p:cNvPr>
          <p:cNvSpPr txBox="1"/>
          <p:nvPr/>
        </p:nvSpPr>
        <p:spPr>
          <a:xfrm>
            <a:off x="3869062" y="3399806"/>
            <a:ext cx="281404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1"/>
              </a:lnSpc>
              <a:spcBef>
                <a:spcPct val="0"/>
              </a:spcBef>
            </a:pPr>
            <a:r>
              <a:rPr lang="en-US" sz="1422" b="1" dirty="0">
                <a:solidFill>
                  <a:prstClr val="white"/>
                </a:solidFill>
                <a:latin typeface="Raleway"/>
                <a:ea typeface="Raleway"/>
                <a:cs typeface="Raleway"/>
                <a:sym typeface="Raleway"/>
              </a:rPr>
              <a:t>MY. PEÑA PARRALES DORLANDY ALBERTO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9E098BCD-2B2B-E183-A9EF-7F4D3E7BC158}"/>
              </a:ext>
            </a:extLst>
          </p:cNvPr>
          <p:cNvSpPr txBox="1"/>
          <p:nvPr/>
        </p:nvSpPr>
        <p:spPr>
          <a:xfrm>
            <a:off x="5857363" y="4485492"/>
            <a:ext cx="22860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1"/>
              </a:lnSpc>
              <a:spcBef>
                <a:spcPct val="0"/>
              </a:spcBef>
            </a:pPr>
            <a:r>
              <a:rPr lang="en-US" sz="1422" b="1" dirty="0">
                <a:solidFill>
                  <a:prstClr val="white"/>
                </a:solidFill>
                <a:latin typeface="Raleway"/>
                <a:ea typeface="Raleway"/>
                <a:cs typeface="Raleway"/>
                <a:sym typeface="Raleway"/>
              </a:rPr>
              <a:t>MY. DURÁN VILLANUEVA RICHARD EDUARDO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499BD8C-6B14-2A07-7B79-A4158D1EC687}"/>
              </a:ext>
            </a:extLst>
          </p:cNvPr>
          <p:cNvSpPr txBox="1"/>
          <p:nvPr/>
        </p:nvSpPr>
        <p:spPr>
          <a:xfrm>
            <a:off x="5230553" y="5466048"/>
            <a:ext cx="7454001" cy="1254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600" dirty="0">
                <a:solidFill>
                  <a:schemeClr val="bg1"/>
                </a:solidFill>
              </a:rPr>
              <a:t>MATERIA: Gestión de Riesgos Cibernéticos</a:t>
            </a:r>
          </a:p>
          <a:p>
            <a:pPr>
              <a:lnSpc>
                <a:spcPct val="120000"/>
              </a:lnSpc>
            </a:pPr>
            <a:r>
              <a:rPr lang="es-ES" sz="1600" dirty="0">
                <a:solidFill>
                  <a:schemeClr val="bg1"/>
                </a:solidFill>
              </a:rPr>
              <a:t>DOCENETE: Jaider Ospina Navas</a:t>
            </a:r>
          </a:p>
          <a:p>
            <a:pPr>
              <a:lnSpc>
                <a:spcPct val="120000"/>
              </a:lnSpc>
            </a:pPr>
            <a:r>
              <a:rPr lang="es-ES" sz="1600" dirty="0">
                <a:solidFill>
                  <a:schemeClr val="bg1"/>
                </a:solidFill>
              </a:rPr>
              <a:t>CURSO: CEM-2025</a:t>
            </a:r>
          </a:p>
          <a:p>
            <a:pPr>
              <a:lnSpc>
                <a:spcPct val="120000"/>
              </a:lnSpc>
            </a:pPr>
            <a:r>
              <a:rPr lang="es-ES" sz="1600" dirty="0">
                <a:solidFill>
                  <a:schemeClr val="bg1"/>
                </a:solidFill>
              </a:rPr>
              <a:t>AULA: “Q”</a:t>
            </a:r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23E6FA70-2F67-AB06-532E-5CA81F6DB13D}"/>
              </a:ext>
            </a:extLst>
          </p:cNvPr>
          <p:cNvSpPr/>
          <p:nvPr/>
        </p:nvSpPr>
        <p:spPr>
          <a:xfrm>
            <a:off x="4365977" y="5689668"/>
            <a:ext cx="765635" cy="877000"/>
          </a:xfrm>
          <a:custGeom>
            <a:avLst/>
            <a:gdLst/>
            <a:ahLst/>
            <a:cxnLst/>
            <a:rect l="l" t="t" r="r" b="b"/>
            <a:pathLst>
              <a:path w="1130599" h="1258733">
                <a:moveTo>
                  <a:pt x="0" y="0"/>
                </a:moveTo>
                <a:lnTo>
                  <a:pt x="1130598" y="0"/>
                </a:lnTo>
                <a:lnTo>
                  <a:pt x="1130598" y="1258733"/>
                </a:lnTo>
                <a:lnTo>
                  <a:pt x="0" y="12587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6AECD-60DE-BAA7-38E2-9AD54417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42" y="-323198"/>
            <a:ext cx="8133159" cy="1130799"/>
          </a:xfrm>
        </p:spPr>
        <p:txBody>
          <a:bodyPr/>
          <a:lstStyle/>
          <a:p>
            <a:r>
              <a:rPr lang="en-US" dirty="0"/>
              <a:t>DISENO DE CONTROLES DE SEGURIDAD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95203"/>
              </p:ext>
            </p:extLst>
          </p:nvPr>
        </p:nvGraphicFramePr>
        <p:xfrm>
          <a:off x="609600" y="1296107"/>
          <a:ext cx="11016343" cy="5236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0354">
                  <a:extLst>
                    <a:ext uri="{9D8B030D-6E8A-4147-A177-3AD203B41FA5}">
                      <a16:colId xmlns:a16="http://schemas.microsoft.com/office/drawing/2014/main" val="3511828296"/>
                    </a:ext>
                  </a:extLst>
                </a:gridCol>
                <a:gridCol w="2604151">
                  <a:extLst>
                    <a:ext uri="{9D8B030D-6E8A-4147-A177-3AD203B41FA5}">
                      <a16:colId xmlns:a16="http://schemas.microsoft.com/office/drawing/2014/main" val="1691176054"/>
                    </a:ext>
                  </a:extLst>
                </a:gridCol>
                <a:gridCol w="4159069">
                  <a:extLst>
                    <a:ext uri="{9D8B030D-6E8A-4147-A177-3AD203B41FA5}">
                      <a16:colId xmlns:a16="http://schemas.microsoft.com/office/drawing/2014/main" val="201878815"/>
                    </a:ext>
                  </a:extLst>
                </a:gridCol>
                <a:gridCol w="3572769">
                  <a:extLst>
                    <a:ext uri="{9D8B030D-6E8A-4147-A177-3AD203B41FA5}">
                      <a16:colId xmlns:a16="http://schemas.microsoft.com/office/drawing/2014/main" val="2177512416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CONTROLES TECNOLÓGICOS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90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CONTROL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METODO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88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Derechos de acceso privilegiado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asignación y uso de los derechos de acceso privilegiado se restringirá y gestionará.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Restricción de accesos basada en roles (RBAC) para usuarios con privilegios elevados.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59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Autenticación segura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tecnologías y procedimientos de autenticación segura se implementarán en función de las restricciones de acceso a la información y la política específica del tema sobre el control de acceso.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Autenticación multifactor (MFA) para accesos críticos en Zabbix y en SAP.</a:t>
                      </a:r>
                    </a:p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165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Codificación segura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principios de codificación segura se aplicarán al desarrollo de software.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Implementación de TLS 1.3 para cifrado de comunicaciones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5370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Protección contra malware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protección contra el malware se implementará y respaldará mediante la conciencia adecuada del usuario.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Sistemas de detección de intrusiones firewall y (IDS/IPS) para prevenir ataques y accesos indebidos.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917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Protección de los sistemas de información durante las pruebas de auditoría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pruebas de auditoría y otras actividades de aseguramiento que involucren la evaluación de los sistemas operativos deben planificarse y acordarse entre el evaluador y la gerencia correspondiente.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Auditorías periódicas de vulnerabilidades en SAP y Zabbix.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539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Restricción de acceso a la información</a:t>
                      </a:r>
                      <a:endParaRPr lang="es-E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acceso a la información y otros activos asociados se restringirá de acuerdo con la política específica del tema establecida sobre el control de acceso.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Restricción de acceso a centros de datos con autenticación biométrica</a:t>
                      </a:r>
                    </a:p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9840349"/>
                  </a:ext>
                </a:extLst>
              </a:tr>
            </a:tbl>
          </a:graphicData>
        </a:graphic>
      </p:graphicFrame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0C3CF63-038F-3538-972B-7D3479827D7F}"/>
              </a:ext>
            </a:extLst>
          </p:cNvPr>
          <p:cNvSpPr txBox="1">
            <a:spLocks/>
          </p:cNvSpPr>
          <p:nvPr/>
        </p:nvSpPr>
        <p:spPr>
          <a:xfrm>
            <a:off x="609600" y="744345"/>
            <a:ext cx="11016343" cy="76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0A0E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7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base en el análisis de riesgos, se proponen las siguientes medidas de mitigación, con base a los controles de al Anexo A (normativo) – Referencia de controles de seguridad de la información – ISO/CEI 27001:2022 </a:t>
            </a:r>
            <a:endParaRPr lang="en-US" sz="1700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5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6AECD-60DE-BAA7-38E2-9AD54417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42" y="-323198"/>
            <a:ext cx="8133159" cy="1130799"/>
          </a:xfrm>
        </p:spPr>
        <p:txBody>
          <a:bodyPr/>
          <a:lstStyle/>
          <a:p>
            <a:r>
              <a:rPr lang="en-US" dirty="0"/>
              <a:t>DISENO DE CONTROLES DE SEGURIDAD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C3CF63-038F-3538-972B-7D3479827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921" y="850471"/>
            <a:ext cx="9288422" cy="769286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17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base en el análisis de riesgos, se proponen las siguientes medidas de </a:t>
            </a:r>
            <a:r>
              <a:rPr lang="es-ES" sz="17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mitigación, con base a los controles de </a:t>
            </a:r>
            <a:r>
              <a:rPr lang="es-ES" sz="17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Anexo A (normativo) – Referencia de controles de seguridad de la información – ISO/CEI 27001:2022 </a:t>
            </a:r>
            <a:endParaRPr lang="en-US" sz="1700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E4DF5-F0ED-EBFD-FBD9-3EC88058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970" y="260824"/>
            <a:ext cx="1923191" cy="100647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64737"/>
              </p:ext>
            </p:extLst>
          </p:nvPr>
        </p:nvGraphicFramePr>
        <p:xfrm>
          <a:off x="711920" y="1575505"/>
          <a:ext cx="10508341" cy="4793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8979">
                  <a:extLst>
                    <a:ext uri="{9D8B030D-6E8A-4147-A177-3AD203B41FA5}">
                      <a16:colId xmlns:a16="http://schemas.microsoft.com/office/drawing/2014/main" val="3095582304"/>
                    </a:ext>
                  </a:extLst>
                </a:gridCol>
                <a:gridCol w="2484065">
                  <a:extLst>
                    <a:ext uri="{9D8B030D-6E8A-4147-A177-3AD203B41FA5}">
                      <a16:colId xmlns:a16="http://schemas.microsoft.com/office/drawing/2014/main" val="3026239365"/>
                    </a:ext>
                  </a:extLst>
                </a:gridCol>
                <a:gridCol w="3967281">
                  <a:extLst>
                    <a:ext uri="{9D8B030D-6E8A-4147-A177-3AD203B41FA5}">
                      <a16:colId xmlns:a16="http://schemas.microsoft.com/office/drawing/2014/main" val="900211842"/>
                    </a:ext>
                  </a:extLst>
                </a:gridCol>
                <a:gridCol w="3408016">
                  <a:extLst>
                    <a:ext uri="{9D8B030D-6E8A-4147-A177-3AD203B41FA5}">
                      <a16:colId xmlns:a16="http://schemas.microsoft.com/office/drawing/2014/main" val="1814759716"/>
                    </a:ext>
                  </a:extLst>
                </a:gridCol>
              </a:tblGrid>
              <a:tr h="3925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CONTROLES DE PERSONAS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299543"/>
                  </a:ext>
                </a:extLst>
              </a:tr>
              <a:tr h="334473">
                <a:tc>
                  <a:txBody>
                    <a:bodyPr/>
                    <a:lstStyle/>
                    <a:p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CONTROL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MÉTODO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210931"/>
                  </a:ext>
                </a:extLst>
              </a:tr>
              <a:tr h="2075033"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Concientización, educación y capacitación en seguridad de la información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personal de la organización y las partes interesadas relevantes deben recibir la conciencia, educación y capacitación adecuadas en seguridad de la información y actualizaciones periódicas de la política de seguridad de la información de la organización, las políticas y los procedimientos específicos del tema, según sea relevante para su función laboral.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Capacitación en ciberseguridad para reducir el riesgo de ataques de </a:t>
                      </a:r>
                      <a:r>
                        <a:rPr lang="es-E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phishing</a:t>
                      </a: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suplantación de identidad.</a:t>
                      </a:r>
                    </a:p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1415152"/>
                  </a:ext>
                </a:extLst>
              </a:tr>
              <a:tr h="377881"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CONTROLES ORGANIZACIONALES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88749"/>
                  </a:ext>
                </a:extLst>
              </a:tr>
              <a:tr h="1613914"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Políticas de seguridad de la información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política de seguridad de la información y las políticas específicas del tema deben ser definidas, aprobadas por la gerencia, publicadas, comunicadas y reconocidas por el personal relevante y las partes interesadas relevantes, y revisadas a intervalos planificados y si ocurren cambios significativos.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Políticas de seguridad Zero Trust, para restringir accesos dentro de la red corporativa</a:t>
                      </a:r>
                      <a:endParaRPr lang="es-E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8165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34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57A6D-AB0F-3A48-0FDD-AA8FD23B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88" y="49233"/>
            <a:ext cx="10150999" cy="704018"/>
          </a:xfrm>
        </p:spPr>
        <p:txBody>
          <a:bodyPr>
            <a:normAutofit/>
          </a:bodyPr>
          <a:lstStyle/>
          <a:p>
            <a:r>
              <a:rPr lang="en-US" dirty="0">
                <a:ea typeface="Nunito Semi Bold" pitchFamily="34" charset="-122"/>
              </a:rPr>
              <a:t>CONTROLES DE SEGURIDAD DE LA INFORMACIÓN</a:t>
            </a:r>
            <a:endParaRPr lang="es-C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ACCC06-0C26-BBE8-AE4B-FDA67065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7" y="4123742"/>
            <a:ext cx="3710897" cy="18984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E3EADA2-E4E8-07E1-71EE-A5C467E5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24" y="4535517"/>
            <a:ext cx="3027997" cy="22709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2D567D2-F722-F362-4E61-06E57C82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80" y="4123742"/>
            <a:ext cx="3288314" cy="219220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-generated-image">
            <a:extLst>
              <a:ext uri="{FF2B5EF4-FFF2-40B4-BE49-F238E27FC236}">
                <a16:creationId xmlns:a16="http://schemas.microsoft.com/office/drawing/2014/main" id="{83320500-15E8-A9AE-AD0A-3DCB6F73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832" y="276647"/>
            <a:ext cx="1496110" cy="8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76596"/>
              </p:ext>
            </p:extLst>
          </p:nvPr>
        </p:nvGraphicFramePr>
        <p:xfrm>
          <a:off x="807122" y="1509487"/>
          <a:ext cx="10515600" cy="2123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9892">
                  <a:extLst>
                    <a:ext uri="{9D8B030D-6E8A-4147-A177-3AD203B41FA5}">
                      <a16:colId xmlns:a16="http://schemas.microsoft.com/office/drawing/2014/main" val="1777430904"/>
                    </a:ext>
                  </a:extLst>
                </a:gridCol>
                <a:gridCol w="2153592">
                  <a:extLst>
                    <a:ext uri="{9D8B030D-6E8A-4147-A177-3AD203B41FA5}">
                      <a16:colId xmlns:a16="http://schemas.microsoft.com/office/drawing/2014/main" val="2369254372"/>
                    </a:ext>
                  </a:extLst>
                </a:gridCol>
                <a:gridCol w="2654029">
                  <a:extLst>
                    <a:ext uri="{9D8B030D-6E8A-4147-A177-3AD203B41FA5}">
                      <a16:colId xmlns:a16="http://schemas.microsoft.com/office/drawing/2014/main" val="1845990839"/>
                    </a:ext>
                  </a:extLst>
                </a:gridCol>
                <a:gridCol w="2408087">
                  <a:extLst>
                    <a:ext uri="{9D8B030D-6E8A-4147-A177-3AD203B41FA5}">
                      <a16:colId xmlns:a16="http://schemas.microsoft.com/office/drawing/2014/main" val="2022340474"/>
                    </a:ext>
                  </a:extLst>
                </a:gridCol>
              </a:tblGrid>
              <a:tr h="4247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Medida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Efectividad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en seguridad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98468621"/>
                  </a:ext>
                </a:extLst>
              </a:tr>
              <a:tr h="4247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MFA y RBAC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Bajo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89948226"/>
                  </a:ext>
                </a:extLst>
              </a:tr>
              <a:tr h="4247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TLS 1.3 y cifrado AES-256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65201422"/>
                  </a:ext>
                </a:extLst>
              </a:tr>
              <a:tr h="4247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IDS/IPS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17529038"/>
                  </a:ext>
                </a:extLst>
              </a:tr>
              <a:tr h="4247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Auditoria Vulnerabilidades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5482521"/>
                  </a:ext>
                </a:extLst>
              </a:tr>
            </a:tbl>
          </a:graphicData>
        </a:graphic>
      </p:graphicFrame>
      <p:sp>
        <p:nvSpPr>
          <p:cNvPr id="4" name="Flecha abajo 3"/>
          <p:cNvSpPr/>
          <p:nvPr/>
        </p:nvSpPr>
        <p:spPr>
          <a:xfrm>
            <a:off x="10615944" y="1942459"/>
            <a:ext cx="414913" cy="362857"/>
          </a:xfrm>
          <a:prstGeom prst="down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 abajo 19"/>
          <p:cNvSpPr/>
          <p:nvPr/>
        </p:nvSpPr>
        <p:spPr>
          <a:xfrm rot="10800000">
            <a:off x="10615944" y="2780945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abajo 20"/>
          <p:cNvSpPr/>
          <p:nvPr/>
        </p:nvSpPr>
        <p:spPr>
          <a:xfrm rot="10800000">
            <a:off x="10615944" y="3207657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Igual que 15"/>
          <p:cNvSpPr/>
          <p:nvPr/>
        </p:nvSpPr>
        <p:spPr>
          <a:xfrm>
            <a:off x="10518598" y="2451475"/>
            <a:ext cx="499322" cy="21335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3" name="Igual que 22"/>
          <p:cNvSpPr/>
          <p:nvPr/>
        </p:nvSpPr>
        <p:spPr>
          <a:xfrm>
            <a:off x="8087455" y="2855695"/>
            <a:ext cx="499322" cy="21335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4" name="Igual que 23"/>
          <p:cNvSpPr/>
          <p:nvPr/>
        </p:nvSpPr>
        <p:spPr>
          <a:xfrm>
            <a:off x="5565600" y="3282407"/>
            <a:ext cx="499322" cy="21335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Flecha abajo 24"/>
          <p:cNvSpPr/>
          <p:nvPr/>
        </p:nvSpPr>
        <p:spPr>
          <a:xfrm rot="10800000">
            <a:off x="5565599" y="2824833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Flecha abajo 25"/>
          <p:cNvSpPr/>
          <p:nvPr/>
        </p:nvSpPr>
        <p:spPr>
          <a:xfrm rot="10800000">
            <a:off x="5565600" y="2367261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 abajo 26"/>
          <p:cNvSpPr/>
          <p:nvPr/>
        </p:nvSpPr>
        <p:spPr>
          <a:xfrm rot="10800000">
            <a:off x="5542652" y="1942458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 abajo 27"/>
          <p:cNvSpPr/>
          <p:nvPr/>
        </p:nvSpPr>
        <p:spPr>
          <a:xfrm rot="10800000">
            <a:off x="8087455" y="1953006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 abajo 28"/>
          <p:cNvSpPr/>
          <p:nvPr/>
        </p:nvSpPr>
        <p:spPr>
          <a:xfrm rot="10800000">
            <a:off x="8087454" y="2389903"/>
            <a:ext cx="414913" cy="362857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 abajo 29"/>
          <p:cNvSpPr/>
          <p:nvPr/>
        </p:nvSpPr>
        <p:spPr>
          <a:xfrm rot="10800000">
            <a:off x="8087453" y="3252844"/>
            <a:ext cx="414913" cy="29754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779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C9B6E-F335-B013-AA2A-86F76D16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9" y="-248482"/>
            <a:ext cx="7066360" cy="1130799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8DA39B-87B3-37F2-89E7-DCAC46231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384" y="882317"/>
            <a:ext cx="11326177" cy="1331495"/>
          </a:xfrm>
        </p:spPr>
        <p:txBody>
          <a:bodyPr>
            <a:norm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seguimiento y monitoreo con la modalidad Zabbix</a:t>
            </a:r>
            <a:r>
              <a:rPr lang="es-ES" sz="16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para el sistema SAP, </a:t>
            </a:r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revela vulnerabilidades que podrían comprometer la continuidad operativa de la empresa, evidenciando que se detecta como las más críticas: el </a:t>
            </a:r>
            <a:r>
              <a:rPr lang="es-E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escalamiento de privilegios, inyección SQL, ataques </a:t>
            </a:r>
            <a:r>
              <a:rPr lang="es-E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DDoS</a:t>
            </a:r>
            <a:r>
              <a:rPr lang="es-E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robo de credenciales</a:t>
            </a:r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combinación de los modelos </a:t>
            </a:r>
            <a:r>
              <a:rPr lang="es-E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STRIDE, PASTA y DREAD</a:t>
            </a:r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permitió </a:t>
            </a:r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identificar amenazas,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s-ES" sz="16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también priorizar su mitigación de manera efectiva.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F0ACD05-C224-472E-3547-C0791B8E25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209961"/>
              </p:ext>
            </p:extLst>
          </p:nvPr>
        </p:nvGraphicFramePr>
        <p:xfrm>
          <a:off x="-1064126" y="2249952"/>
          <a:ext cx="6879389" cy="4181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o 5">
            <a:extLst>
              <a:ext uri="{FF2B5EF4-FFF2-40B4-BE49-F238E27FC236}">
                <a16:creationId xmlns:a16="http://schemas.microsoft.com/office/drawing/2014/main" id="{320036FE-B579-FD47-9DF1-ED4991AB48E1}"/>
              </a:ext>
            </a:extLst>
          </p:cNvPr>
          <p:cNvSpPr/>
          <p:nvPr/>
        </p:nvSpPr>
        <p:spPr>
          <a:xfrm>
            <a:off x="4415108" y="4500900"/>
            <a:ext cx="7405817" cy="1702631"/>
          </a:xfrm>
          <a:prstGeom prst="fra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572992-960C-C575-6D34-20FFE80F405D}"/>
              </a:ext>
            </a:extLst>
          </p:cNvPr>
          <p:cNvSpPr txBox="1"/>
          <p:nvPr/>
        </p:nvSpPr>
        <p:spPr>
          <a:xfrm>
            <a:off x="4630057" y="4768093"/>
            <a:ext cx="69813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7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 estas medidas, empresa de servicios de entrega de productos que emplea el sistema SAP podrá reducir el riesgo de ciberataques, asegurando la protección de su infraestructura y la continuidad de sus operaciones logísticas en la Cadena de Abastecimientos.</a:t>
            </a:r>
            <a:endParaRPr lang="en-US" sz="17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C55932-840A-6912-998A-41DB81877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5630331" y="2213812"/>
            <a:ext cx="4273956" cy="19978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26C8F15-BDEB-DF2C-B8CA-53ED7170C519}"/>
              </a:ext>
            </a:extLst>
          </p:cNvPr>
          <p:cNvSpPr txBox="1"/>
          <p:nvPr/>
        </p:nvSpPr>
        <p:spPr>
          <a:xfrm>
            <a:off x="6071937" y="4176833"/>
            <a:ext cx="4539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 tooltip="https://blog.limundograd.com/sigurnost/page/4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Esta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 tooltip="https://blog.limundograd.com/sigurnost/page/4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foto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Autor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desconocido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bajo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licencia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9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35FEA-49DA-6114-7ED4-67E11C8E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89" y="-223070"/>
            <a:ext cx="7066360" cy="1130799"/>
          </a:xfrm>
        </p:spPr>
        <p:txBody>
          <a:bodyPr/>
          <a:lstStyle/>
          <a:p>
            <a:r>
              <a:rPr lang="es-CO" dirty="0"/>
              <a:t>REFERENCIAS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AB9FED-95DA-B1F2-CAFB-F8B14E3A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778" y="1969979"/>
            <a:ext cx="11237495" cy="423029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Vulnerability Scoring System SIG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(s/f). FIRST — Forum of Incident Response and Security Teams.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Recuperado el 18 de febrero de 2025, de https://www.first.org/cvss/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Cvss-v31-examples_r1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(s/f).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Jain, S. (2021, 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abril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22). Threat Modelling Frameworks (SDL, STRIDE, DREAD &amp; PASTA). </a:t>
            </a:r>
            <a:r>
              <a:rPr lang="en-US" sz="2000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https://radiumhacker.medium.com/threat-modelling-frameworks-sdl-stride-dread-pasta-93f8ca49504e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Secured | Comparison of STRIDE, DREAD &amp; PASTA | USA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20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(s/f). Recuperado el 18 de febrero de 2025, de https://www.softwaresecured.com/post/comparison-of-stride-dread-pasta</a:t>
            </a:r>
            <a:endParaRPr lang="es-CO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2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8554613" y="272603"/>
            <a:ext cx="3064626" cy="7947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sz="3600" dirty="0"/>
              <a:t>AGENDA</a:t>
            </a:r>
            <a:endParaRPr lang="es-CO" sz="36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1123372" y="1375529"/>
            <a:ext cx="530173" cy="454649"/>
            <a:chOff x="2162972" y="2222094"/>
            <a:chExt cx="530173" cy="454649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01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1123372" y="2052962"/>
            <a:ext cx="530173" cy="454649"/>
            <a:chOff x="2162972" y="2222094"/>
            <a:chExt cx="530173" cy="45464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02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1123372" y="2730395"/>
            <a:ext cx="530173" cy="454649"/>
            <a:chOff x="2162972" y="2222094"/>
            <a:chExt cx="530173" cy="454649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03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1123372" y="3407828"/>
            <a:ext cx="530173" cy="454649"/>
            <a:chOff x="2162972" y="2222094"/>
            <a:chExt cx="530173" cy="454649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04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FFF340C-2CE8-040E-A355-A0DA8A210497}"/>
              </a:ext>
            </a:extLst>
          </p:cNvPr>
          <p:cNvGrpSpPr/>
          <p:nvPr/>
        </p:nvGrpSpPr>
        <p:grpSpPr>
          <a:xfrm>
            <a:off x="1123372" y="4085261"/>
            <a:ext cx="530173" cy="454649"/>
            <a:chOff x="2162972" y="2222094"/>
            <a:chExt cx="530173" cy="454649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08ED48-4C84-CA5B-C50C-282BC189CA5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CC414D7-E624-7F3D-6991-7079D37B665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05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EA94877-A367-1F93-D87B-423CBE0C739C}"/>
              </a:ext>
            </a:extLst>
          </p:cNvPr>
          <p:cNvGrpSpPr/>
          <p:nvPr/>
        </p:nvGrpSpPr>
        <p:grpSpPr>
          <a:xfrm>
            <a:off x="1123372" y="4762694"/>
            <a:ext cx="530173" cy="454649"/>
            <a:chOff x="2162972" y="2222094"/>
            <a:chExt cx="530173" cy="454649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0D2EF7A-5F52-0C42-0D00-49F4A86404C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7A4B783-705E-A529-AB7B-6DA4D4FC9365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06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7BD76C6-9EB3-F943-58FC-377B2FDD8937}"/>
              </a:ext>
            </a:extLst>
          </p:cNvPr>
          <p:cNvGrpSpPr/>
          <p:nvPr/>
        </p:nvGrpSpPr>
        <p:grpSpPr>
          <a:xfrm>
            <a:off x="1123372" y="5440127"/>
            <a:ext cx="530173" cy="454649"/>
            <a:chOff x="2162972" y="2222094"/>
            <a:chExt cx="530173" cy="454649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4BFFDD8-346A-0785-68AB-800121FB59C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AC7A1CF-4EDC-2A49-E2D4-43547B5D921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rgbClr val="CEE6FE"/>
                  </a:solidFill>
                </a:rPr>
                <a:t>07</a:t>
              </a:r>
              <a:endParaRPr lang="es-CO" sz="20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685444" y="1426275"/>
            <a:ext cx="4628204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Introducción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685444" y="2102251"/>
            <a:ext cx="7108036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Definición del sistema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685443" y="2778227"/>
            <a:ext cx="6869169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Descripción del escenario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685443" y="3454203"/>
            <a:ext cx="5782157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Análisis del riesgo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0B506E5-0E8B-F9C5-8F31-79A2784E9B27}"/>
              </a:ext>
            </a:extLst>
          </p:cNvPr>
          <p:cNvSpPr txBox="1">
            <a:spLocks/>
          </p:cNvSpPr>
          <p:nvPr/>
        </p:nvSpPr>
        <p:spPr>
          <a:xfrm>
            <a:off x="1685444" y="4130179"/>
            <a:ext cx="9775036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Diseño de controles de seguridad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F3AD515-BA35-21B0-2E61-C43B82771130}"/>
              </a:ext>
            </a:extLst>
          </p:cNvPr>
          <p:cNvSpPr txBox="1">
            <a:spLocks/>
          </p:cNvSpPr>
          <p:nvPr/>
        </p:nvSpPr>
        <p:spPr>
          <a:xfrm>
            <a:off x="1685443" y="4806155"/>
            <a:ext cx="7519517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Conclusiones y recomendaciones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DB976DF4-677F-9521-330A-CCF93063F85F}"/>
              </a:ext>
            </a:extLst>
          </p:cNvPr>
          <p:cNvSpPr txBox="1">
            <a:spLocks/>
          </p:cNvSpPr>
          <p:nvPr/>
        </p:nvSpPr>
        <p:spPr>
          <a:xfrm>
            <a:off x="1685444" y="5482131"/>
            <a:ext cx="217755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927" y="-337007"/>
            <a:ext cx="7066360" cy="1130799"/>
          </a:xfrm>
        </p:spPr>
        <p:txBody>
          <a:bodyPr/>
          <a:lstStyle/>
          <a:p>
            <a:pPr algn="ctr"/>
            <a:r>
              <a:rPr lang="es-CO" dirty="0"/>
              <a:t>INTRODUCCIÓN  </a:t>
            </a:r>
          </a:p>
        </p:txBody>
      </p:sp>
      <p:sp>
        <p:nvSpPr>
          <p:cNvPr id="11" name="Text 0"/>
          <p:cNvSpPr/>
          <p:nvPr/>
        </p:nvSpPr>
        <p:spPr>
          <a:xfrm>
            <a:off x="6619753" y="1464723"/>
            <a:ext cx="534176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aira Medium" pitchFamily="34" charset="-122"/>
                <a:cs typeface="Arial" panose="020B0604020202020204" pitchFamily="34" charset="0"/>
              </a:rPr>
              <a:t>Análisis de Riesgos Cibernéticos en la Integración SAP-Zabbix</a:t>
            </a:r>
            <a:endParaRPr lang="en-US" sz="3600" b="1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1045424" y="4562624"/>
            <a:ext cx="104150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Las empresas deben ser conscientes de los riesgos cibernéticos y tomar medidas preventivas. Esta presentación analiza los riesgos en la integración entre SAP y Zabbix, utilizando un enfoque integral que combina los modelos STRIDE, PASTA y DREAD. Se definirán 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controles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de </a:t>
            </a:r>
            <a:r>
              <a:rPr lang="es-CO" dirty="0" smtClean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seguridad</a:t>
            </a:r>
            <a:r>
              <a:rPr lang="en-US" dirty="0" smtClean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s-E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alineados con la norma ISO/IEC 27001: 2022 para mitigar las </a:t>
            </a:r>
            <a:r>
              <a:rPr lang="es-ES" dirty="0" smtClean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amenazas y</a:t>
            </a:r>
            <a:r>
              <a:rPr lang="en-US" dirty="0" smtClean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proteger la información.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2C81B07E-F8DC-448A-02CB-4C46BD62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3" y="1199957"/>
            <a:ext cx="5341760" cy="3107933"/>
          </a:xfrm>
          <a:prstGeom prst="flowChartMagneticDisk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1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F85F8-B659-ED76-676D-192AF2A1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88" y="138384"/>
            <a:ext cx="7066360" cy="65087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DEFINICIÓN DEL SISTEMA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861483-5358-38F3-AF5D-7F7827F8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863" y="1280170"/>
            <a:ext cx="11502189" cy="1374798"/>
          </a:xfrm>
        </p:spPr>
        <p:txBody>
          <a:bodyPr>
            <a:normAutofit/>
          </a:bodyPr>
          <a:lstStyle/>
          <a:p>
            <a:pPr algn="just"/>
            <a:r>
              <a:rPr lang="es-CO" sz="18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Contamos con un excelente sistema de monitoreo, para que sea utilizado por las </a:t>
            </a:r>
            <a:r>
              <a:rPr lang="es-CO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empresas de servicios de entrega de productos, </a:t>
            </a:r>
            <a:r>
              <a:rPr lang="es-CO" sz="18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utilizamos el modelo de </a:t>
            </a:r>
            <a:r>
              <a:rPr lang="es-CO" sz="1800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Zabbix</a:t>
            </a:r>
            <a:r>
              <a:rPr lang="es-CO" sz="18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una plataforma de código abierto que permite la supervisión de la infraestructura de TI. Dado que </a:t>
            </a:r>
            <a:r>
              <a:rPr lang="es-CO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SAP</a:t>
            </a:r>
            <a:r>
              <a:rPr lang="es-CO" sz="1800" dirty="0" smtClean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 el sistema central para la logística de la empresa, necesitamos mitigar las vulnerabilidades.</a:t>
            </a:r>
            <a:endParaRPr lang="es-CO" sz="1800" dirty="0" smtClean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s-CO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8A12049-F31F-BF24-A001-21EB5D88F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574524"/>
              </p:ext>
            </p:extLst>
          </p:nvPr>
        </p:nvGraphicFramePr>
        <p:xfrm>
          <a:off x="994610" y="2667813"/>
          <a:ext cx="10202779" cy="340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28C0C-047A-C95B-24E1-BB1D5748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64" y="89949"/>
            <a:ext cx="7066360" cy="72019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DESCRIPCIÓN DEL ESCENARIO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774AFC-AE7C-0D8E-89E0-3ED3CB67B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50" y="1167877"/>
            <a:ext cx="10047851" cy="769286"/>
          </a:xfrm>
        </p:spPr>
        <p:txBody>
          <a:bodyPr>
            <a:normAutofit/>
          </a:bodyPr>
          <a:lstStyle/>
          <a:p>
            <a:r>
              <a:rPr lang="es-ES" sz="20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Infraestructura Tecnológica de Empresa de servicios de entrega de producto</a:t>
            </a:r>
            <a:r>
              <a:rPr lang="en-US" sz="2000" b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5D79677-F3E4-8B5A-0DE6-33FD357B9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443777"/>
              </p:ext>
            </p:extLst>
          </p:nvPr>
        </p:nvGraphicFramePr>
        <p:xfrm>
          <a:off x="796757" y="1929142"/>
          <a:ext cx="7440862" cy="4510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8B69028-DF24-D012-19F4-D63039BE9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989706"/>
              </p:ext>
            </p:extLst>
          </p:nvPr>
        </p:nvGraphicFramePr>
        <p:xfrm>
          <a:off x="4064000" y="93623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7412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D80F-DD94-8C0C-93EA-B47FA821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17" y="-342625"/>
            <a:ext cx="7066360" cy="1130799"/>
          </a:xfrm>
        </p:spPr>
        <p:txBody>
          <a:bodyPr/>
          <a:lstStyle/>
          <a:p>
            <a:r>
              <a:rPr lang="en-US" dirty="0"/>
              <a:t>ANÁLISIS DE RIESGO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9CA80-06E9-B1AB-AE3F-EA8FB6993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9" y="747066"/>
            <a:ext cx="10047851" cy="769286"/>
          </a:xfrm>
        </p:spPr>
        <p:txBody>
          <a:bodyPr/>
          <a:lstStyle/>
          <a:p>
            <a:r>
              <a:rPr lang="es-ES" sz="18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Análisis de amenaza con modelo STRIDE, donde se identifico.</a:t>
            </a:r>
            <a:endParaRPr lang="en-US" sz="180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F44637A-EB19-529A-D448-EBB3714D7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653041"/>
              </p:ext>
            </p:extLst>
          </p:nvPr>
        </p:nvGraphicFramePr>
        <p:xfrm>
          <a:off x="142451" y="1252150"/>
          <a:ext cx="11821297" cy="4942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335D878D-DDCB-1852-4DB3-85BAF8B1277B}"/>
              </a:ext>
            </a:extLst>
          </p:cNvPr>
          <p:cNvSpPr/>
          <p:nvPr/>
        </p:nvSpPr>
        <p:spPr>
          <a:xfrm>
            <a:off x="304352" y="1534067"/>
            <a:ext cx="170046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Spoofing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B0B509-E223-6EC8-EE25-9E3AC812CA0A}"/>
              </a:ext>
            </a:extLst>
          </p:cNvPr>
          <p:cNvSpPr/>
          <p:nvPr/>
        </p:nvSpPr>
        <p:spPr>
          <a:xfrm>
            <a:off x="2275273" y="1550110"/>
            <a:ext cx="170046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Tampering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20569D0-675C-868D-DCE9-09B37FBB27A3}"/>
              </a:ext>
            </a:extLst>
          </p:cNvPr>
          <p:cNvSpPr/>
          <p:nvPr/>
        </p:nvSpPr>
        <p:spPr>
          <a:xfrm>
            <a:off x="4260170" y="1534067"/>
            <a:ext cx="170046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Repudiation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36F2A13-8F3A-15EE-3403-779E1AF0D01A}"/>
              </a:ext>
            </a:extLst>
          </p:cNvPr>
          <p:cNvSpPr/>
          <p:nvPr/>
        </p:nvSpPr>
        <p:spPr>
          <a:xfrm>
            <a:off x="6241365" y="1550110"/>
            <a:ext cx="170046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Disclosure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3F0F8D8-84A8-2E4C-F99C-1C7947A38C6C}"/>
              </a:ext>
            </a:extLst>
          </p:cNvPr>
          <p:cNvSpPr/>
          <p:nvPr/>
        </p:nvSpPr>
        <p:spPr>
          <a:xfrm>
            <a:off x="8228328" y="1550110"/>
            <a:ext cx="170046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B1D90AC-B65F-A404-0D00-F478004696F3}"/>
              </a:ext>
            </a:extLst>
          </p:cNvPr>
          <p:cNvSpPr/>
          <p:nvPr/>
        </p:nvSpPr>
        <p:spPr>
          <a:xfrm>
            <a:off x="10183395" y="1534067"/>
            <a:ext cx="1652883" cy="16583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Previlege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7FADE3E-FD86-62F3-0965-35A14DFB18AA}"/>
              </a:ext>
            </a:extLst>
          </p:cNvPr>
          <p:cNvSpPr txBox="1"/>
          <p:nvPr/>
        </p:nvSpPr>
        <p:spPr>
          <a:xfrm>
            <a:off x="6270753" y="3429000"/>
            <a:ext cx="1828800" cy="205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Amenaza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Robo de credenciales mediante ataques Man-in-</a:t>
            </a:r>
            <a:r>
              <a:rPr lang="es-ES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s-ES" sz="1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Middle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</a:pP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Ejemplo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Vulnerabilidad POODLE en SSLv3 (CVE-2014-3566) </a:t>
            </a:r>
          </a:p>
          <a:p>
            <a:pPr lvl="0" algn="just">
              <a:lnSpc>
                <a:spcPct val="107000"/>
              </a:lnSpc>
            </a:pP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Mitigación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Uso exclusivo de </a:t>
            </a: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TLS 1.3</a:t>
            </a:r>
            <a:r>
              <a:rPr lang="es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cifrado de comunicaciones.</a:t>
            </a:r>
            <a:endParaRPr lang="en-US" sz="10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3E744B4-5C72-83BB-F2B6-E5C2B086C2EF}"/>
              </a:ext>
            </a:extLst>
          </p:cNvPr>
          <p:cNvSpPr txBox="1"/>
          <p:nvPr/>
        </p:nvSpPr>
        <p:spPr>
          <a:xfrm>
            <a:off x="8259968" y="3396917"/>
            <a:ext cx="1828800" cy="238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Amenaza: Ataques </a:t>
            </a:r>
            <a:r>
              <a:rPr lang="es-ES" sz="1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DDoS</a:t>
            </a: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dirigidos a los servidores de </a:t>
            </a:r>
            <a:r>
              <a:rPr lang="es-ES" sz="10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Zabbix</a:t>
            </a: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desactivar el monitoreo.</a:t>
            </a:r>
          </a:p>
          <a:p>
            <a:pPr lvl="0" algn="just">
              <a:lnSpc>
                <a:spcPct val="107000"/>
              </a:lnSpc>
            </a:pPr>
            <a:endParaRPr lang="es-ES" sz="10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Ejemplo: Denegación de servicio en Apple iWork </a:t>
            </a:r>
          </a:p>
          <a:p>
            <a:pPr lvl="0" algn="just">
              <a:lnSpc>
                <a:spcPct val="107000"/>
              </a:lnSpc>
            </a:pPr>
            <a:endParaRPr lang="es-ES" sz="10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Mitigación: Implementación de sistemas de prevención de intrusiones (IDS/IPS) y balanceo de carga.</a:t>
            </a:r>
          </a:p>
          <a:p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85DC99-2DE9-7D93-E510-9327BDA2088B}"/>
              </a:ext>
            </a:extLst>
          </p:cNvPr>
          <p:cNvSpPr txBox="1"/>
          <p:nvPr/>
        </p:nvSpPr>
        <p:spPr>
          <a:xfrm>
            <a:off x="10203942" y="3388897"/>
            <a:ext cx="1745699" cy="206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Amenaza: Un usuario con permisos básicos compromete SAP.</a:t>
            </a:r>
          </a:p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Ejemplo: Vulnerabilidad en Cisco IOS que permite ejecución de comandos con privilegios elevados.</a:t>
            </a:r>
          </a:p>
          <a:p>
            <a:pPr lvl="0" algn="just">
              <a:lnSpc>
                <a:spcPct val="107000"/>
              </a:lnSpc>
            </a:pP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</a:pPr>
            <a:r>
              <a:rPr lang="es-ES" sz="1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Mitigación: Implementar segmentación de red y revisión continua de permisos.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1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EB94-5047-1A32-9256-EFB81E6B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277EE-8ACE-950B-444F-DA28B9D7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43" y="-352900"/>
            <a:ext cx="7066360" cy="1130799"/>
          </a:xfrm>
        </p:spPr>
        <p:txBody>
          <a:bodyPr/>
          <a:lstStyle/>
          <a:p>
            <a:r>
              <a:rPr lang="en-US" dirty="0"/>
              <a:t>ANÁLISIS DE RIESGO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1FAFA8-B2F8-6B73-216E-E11ECE570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188" y="758807"/>
            <a:ext cx="11077302" cy="769286"/>
          </a:xfrm>
        </p:spPr>
        <p:txBody>
          <a:bodyPr>
            <a:normAutofit/>
          </a:bodyPr>
          <a:lstStyle/>
          <a:p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modelo PASTA (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Attack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Simulation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Threat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s-ES" sz="16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permite dividir el análisis en diferentes 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fases del ciclo de vida de la información</a:t>
            </a:r>
            <a:r>
              <a:rPr lang="es-E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1AEDFC2-68F7-64F4-CFDD-E7B964F99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356777"/>
              </p:ext>
            </p:extLst>
          </p:nvPr>
        </p:nvGraphicFramePr>
        <p:xfrm>
          <a:off x="296561" y="1252150"/>
          <a:ext cx="11821297" cy="4942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13F8A23F-0FB7-F50D-2657-884B9539640A}"/>
              </a:ext>
            </a:extLst>
          </p:cNvPr>
          <p:cNvSpPr txBox="1"/>
          <p:nvPr/>
        </p:nvSpPr>
        <p:spPr>
          <a:xfrm>
            <a:off x="7467600" y="3429000"/>
            <a:ext cx="218974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E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Analizar cifrado de comunicaciones y riesgos de interceptación.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641E5D-5380-BC51-4E39-C2C1FA0FB44C}"/>
              </a:ext>
            </a:extLst>
          </p:cNvPr>
          <p:cNvSpPr txBox="1"/>
          <p:nvPr/>
        </p:nvSpPr>
        <p:spPr>
          <a:xfrm>
            <a:off x="9801726" y="3613484"/>
            <a:ext cx="2316132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E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Evaluar vulnerabilidades en integraciones de SAP y </a:t>
            </a:r>
            <a:r>
              <a:rPr lang="es-ES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Zabbix</a:t>
            </a:r>
            <a:r>
              <a:rPr lang="es-ES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6131AB2-E277-A0F0-8469-A85F6BAAEE0E}"/>
              </a:ext>
            </a:extLst>
          </p:cNvPr>
          <p:cNvSpPr txBox="1"/>
          <p:nvPr/>
        </p:nvSpPr>
        <p:spPr>
          <a:xfrm>
            <a:off x="737939" y="5325979"/>
            <a:ext cx="542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Impacto en la Empresa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Un atacante podría interceptar tráfico entre </a:t>
            </a:r>
            <a:r>
              <a:rPr lang="es-E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Zabbix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SAP si la comunicación no está protegida.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5BFFAF-3B09-C179-ED44-2C4F79113801}"/>
              </a:ext>
            </a:extLst>
          </p:cNvPr>
          <p:cNvSpPr txBox="1"/>
          <p:nvPr/>
        </p:nvSpPr>
        <p:spPr>
          <a:xfrm>
            <a:off x="6545178" y="5325980"/>
            <a:ext cx="5181615" cy="536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Mitigación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Implementar TLS 1.3 y eliminar compatibilidad con versiones antiguas de SSL.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69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3544-CF9D-CBCC-2B5E-3882381B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6DC48-9E0F-C5EE-7CB4-C37FE5B0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14" y="-291254"/>
            <a:ext cx="7066360" cy="1130799"/>
          </a:xfrm>
        </p:spPr>
        <p:txBody>
          <a:bodyPr/>
          <a:lstStyle/>
          <a:p>
            <a:r>
              <a:rPr lang="en-US" dirty="0"/>
              <a:t>ANÁLISIS DE RIESGO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441C3-7EEA-6515-F4CC-9E180071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82" y="984842"/>
            <a:ext cx="10706685" cy="769286"/>
          </a:xfrm>
        </p:spPr>
        <p:txBody>
          <a:bodyPr/>
          <a:lstStyle/>
          <a:p>
            <a:r>
              <a:rPr lang="es-ES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modelo </a:t>
            </a:r>
            <a:r>
              <a:rPr lang="es-ES" sz="18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DREAD</a:t>
            </a:r>
            <a:r>
              <a:rPr lang="es-ES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nos ayuda a cuantificar el riesgo de cada vulnerabilidad identificada con </a:t>
            </a:r>
            <a:r>
              <a:rPr lang="es-ES" sz="18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STRIDE y PASTA</a:t>
            </a:r>
            <a:r>
              <a:rPr lang="es-ES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mediante cinco factores.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7E325E2-D281-5889-8E40-6E95F5D77692}"/>
              </a:ext>
            </a:extLst>
          </p:cNvPr>
          <p:cNvSpPr/>
          <p:nvPr/>
        </p:nvSpPr>
        <p:spPr>
          <a:xfrm>
            <a:off x="743766" y="1621636"/>
            <a:ext cx="1645920" cy="1645920"/>
          </a:xfrm>
          <a:prstGeom prst="ellipse">
            <a:avLst/>
          </a:prstGeom>
          <a:blipFill>
            <a:blip r:embed="rId2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1B62A02-B6F7-181F-9E5B-FBF03243B53F}"/>
              </a:ext>
            </a:extLst>
          </p:cNvPr>
          <p:cNvSpPr/>
          <p:nvPr/>
        </p:nvSpPr>
        <p:spPr>
          <a:xfrm>
            <a:off x="2920257" y="1621636"/>
            <a:ext cx="1645920" cy="1645920"/>
          </a:xfrm>
          <a:prstGeom prst="ellipse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334D50F-5706-F880-4552-6BB3A60302A2}"/>
              </a:ext>
            </a:extLst>
          </p:cNvPr>
          <p:cNvSpPr/>
          <p:nvPr/>
        </p:nvSpPr>
        <p:spPr>
          <a:xfrm>
            <a:off x="5096748" y="1621636"/>
            <a:ext cx="1645920" cy="1645920"/>
          </a:xfrm>
          <a:prstGeom prst="ellipse">
            <a:avLst/>
          </a:prstGeom>
          <a:blipFill>
            <a:blip r:embed="rId4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AE37554-6423-AFD6-714A-81BA8B13618E}"/>
              </a:ext>
            </a:extLst>
          </p:cNvPr>
          <p:cNvSpPr/>
          <p:nvPr/>
        </p:nvSpPr>
        <p:spPr>
          <a:xfrm>
            <a:off x="7273239" y="1621636"/>
            <a:ext cx="1645920" cy="1645920"/>
          </a:xfrm>
          <a:prstGeom prst="ellipse">
            <a:avLst/>
          </a:prstGeom>
          <a:blipFill>
            <a:blip r:embed="rId5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BC1A691-9A68-2BE3-9D05-234A95B7D419}"/>
              </a:ext>
            </a:extLst>
          </p:cNvPr>
          <p:cNvSpPr/>
          <p:nvPr/>
        </p:nvSpPr>
        <p:spPr>
          <a:xfrm>
            <a:off x="9449730" y="1621636"/>
            <a:ext cx="1645920" cy="1645920"/>
          </a:xfrm>
          <a:prstGeom prst="ellipse">
            <a:avLst/>
          </a:prstGeom>
          <a:blipFill>
            <a:blip r:embed="rId6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000" r="-37000"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7146364-697F-D59C-924D-742CCD7A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978403"/>
              </p:ext>
            </p:extLst>
          </p:nvPr>
        </p:nvGraphicFramePr>
        <p:xfrm>
          <a:off x="743766" y="3429001"/>
          <a:ext cx="10858701" cy="287629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13925">
                  <a:extLst>
                    <a:ext uri="{9D8B030D-6E8A-4147-A177-3AD203B41FA5}">
                      <a16:colId xmlns:a16="http://schemas.microsoft.com/office/drawing/2014/main" val="3297650788"/>
                    </a:ext>
                  </a:extLst>
                </a:gridCol>
                <a:gridCol w="698099">
                  <a:extLst>
                    <a:ext uri="{9D8B030D-6E8A-4147-A177-3AD203B41FA5}">
                      <a16:colId xmlns:a16="http://schemas.microsoft.com/office/drawing/2014/main" val="4208512066"/>
                    </a:ext>
                  </a:extLst>
                </a:gridCol>
                <a:gridCol w="1682920">
                  <a:extLst>
                    <a:ext uri="{9D8B030D-6E8A-4147-A177-3AD203B41FA5}">
                      <a16:colId xmlns:a16="http://schemas.microsoft.com/office/drawing/2014/main" val="2433894860"/>
                    </a:ext>
                  </a:extLst>
                </a:gridCol>
                <a:gridCol w="1444160">
                  <a:extLst>
                    <a:ext uri="{9D8B030D-6E8A-4147-A177-3AD203B41FA5}">
                      <a16:colId xmlns:a16="http://schemas.microsoft.com/office/drawing/2014/main" val="617395803"/>
                    </a:ext>
                  </a:extLst>
                </a:gridCol>
                <a:gridCol w="1880723">
                  <a:extLst>
                    <a:ext uri="{9D8B030D-6E8A-4147-A177-3AD203B41FA5}">
                      <a16:colId xmlns:a16="http://schemas.microsoft.com/office/drawing/2014/main" val="2730463059"/>
                    </a:ext>
                  </a:extLst>
                </a:gridCol>
                <a:gridCol w="1634041">
                  <a:extLst>
                    <a:ext uri="{9D8B030D-6E8A-4147-A177-3AD203B41FA5}">
                      <a16:colId xmlns:a16="http://schemas.microsoft.com/office/drawing/2014/main" val="2326778289"/>
                    </a:ext>
                  </a:extLst>
                </a:gridCol>
                <a:gridCol w="1104833">
                  <a:extLst>
                    <a:ext uri="{9D8B030D-6E8A-4147-A177-3AD203B41FA5}">
                      <a16:colId xmlns:a16="http://schemas.microsoft.com/office/drawing/2014/main" val="3199708396"/>
                    </a:ext>
                  </a:extLst>
                </a:gridCol>
              </a:tblGrid>
              <a:tr h="4299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AMENAZA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(DAÑO)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(REPRODUCIBILIDAD)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(EXPLOTABILIDAD)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(USUARIOS AFECTADOS)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(DETECTABILIDAD)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E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PUNTAJE TOTAL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extLst>
                  <a:ext uri="{0D108BD9-81ED-4DB2-BD59-A6C34878D82A}">
                    <a16:rowId xmlns:a16="http://schemas.microsoft.com/office/drawing/2014/main" val="1006039003"/>
                  </a:ext>
                </a:extLst>
              </a:tr>
              <a:tr h="3155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Escalada de privilegios en SAP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 (Crítica)</a:t>
                      </a:r>
                      <a:endPara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243757"/>
                  </a:ext>
                </a:extLst>
              </a:tr>
              <a:tr h="246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Inyección SQL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 (Alta)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84986"/>
                  </a:ext>
                </a:extLst>
              </a:tr>
              <a:tr h="2460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Denegación de servicio DDoS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 (Alta)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68175"/>
                  </a:ext>
                </a:extLst>
              </a:tr>
              <a:tr h="35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Robo de credenciales (MITM - POODLE)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 (Alta)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83314"/>
                  </a:ext>
                </a:extLst>
              </a:tr>
              <a:tr h="998501">
                <a:tc gridSpan="7">
                  <a:txBody>
                    <a:bodyPr/>
                    <a:lstStyle/>
                    <a:p>
                      <a:pPr lvl="0"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Puntaje DREAD: 38 (Crítica)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Impacto: Acceso completo a la base de datos de la Empresa.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lvl="0"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Acción: Implementar MFA y RBAC, restringir acceso a cuentas privilegiadas.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" marR="6086" marT="6086" marB="6086" anchor="ctr"/>
                </a:tc>
                <a:extLst>
                  <a:ext uri="{0D108BD9-81ED-4DB2-BD59-A6C34878D82A}">
                    <a16:rowId xmlns:a16="http://schemas.microsoft.com/office/drawing/2014/main" val="115246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66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EFBF3-4A87-D98C-D4DA-7824707B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F43B7-6DD9-4990-D76D-7BD0C5AE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63" y="-320373"/>
            <a:ext cx="7066360" cy="1130799"/>
          </a:xfrm>
        </p:spPr>
        <p:txBody>
          <a:bodyPr/>
          <a:lstStyle/>
          <a:p>
            <a:r>
              <a:rPr lang="en-US" dirty="0"/>
              <a:t>ANÁLISIS DE RIESGO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43331"/>
              </p:ext>
            </p:extLst>
          </p:nvPr>
        </p:nvGraphicFramePr>
        <p:xfrm>
          <a:off x="805292" y="1043680"/>
          <a:ext cx="10345308" cy="1260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3823">
                  <a:extLst>
                    <a:ext uri="{9D8B030D-6E8A-4147-A177-3AD203B41FA5}">
                      <a16:colId xmlns:a16="http://schemas.microsoft.com/office/drawing/2014/main" val="1762768990"/>
                    </a:ext>
                  </a:extLst>
                </a:gridCol>
                <a:gridCol w="8351485">
                  <a:extLst>
                    <a:ext uri="{9D8B030D-6E8A-4147-A177-3AD203B41FA5}">
                      <a16:colId xmlns:a16="http://schemas.microsoft.com/office/drawing/2014/main" val="1466708941"/>
                    </a:ext>
                  </a:extLst>
                </a:gridCol>
              </a:tblGrid>
              <a:tr h="25209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IDENTIFICACIÓN</a:t>
                      </a:r>
                      <a:r>
                        <a:rPr lang="es-ES" sz="1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 AMENAZAS 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1908907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Posibles amenazas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890818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Zabbix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Inyección SQL, escalamiento de privilegios, acceso indebido a </a:t>
                      </a:r>
                      <a:r>
                        <a:rPr lang="es-E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logs</a:t>
                      </a: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94488856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</a:t>
                      </a:r>
                      <a:r>
                        <a:rPr lang="es-E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phishing</a:t>
                      </a: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vulnerabilidades en API, </a:t>
                      </a:r>
                      <a:r>
                        <a:rPr lang="es-E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ransomware</a:t>
                      </a: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441919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Infraestructura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</a:t>
                      </a:r>
                      <a:r>
                        <a:rPr lang="es-E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DDoS</a:t>
                      </a: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dirigidos, acceso físico no autorizado.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03404319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76733"/>
              </p:ext>
            </p:extLst>
          </p:nvPr>
        </p:nvGraphicFramePr>
        <p:xfrm>
          <a:off x="805292" y="2698708"/>
          <a:ext cx="10345308" cy="1483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5583">
                  <a:extLst>
                    <a:ext uri="{9D8B030D-6E8A-4147-A177-3AD203B41FA5}">
                      <a16:colId xmlns:a16="http://schemas.microsoft.com/office/drawing/2014/main" val="2597700302"/>
                    </a:ext>
                  </a:extLst>
                </a:gridCol>
                <a:gridCol w="1999093">
                  <a:extLst>
                    <a:ext uri="{9D8B030D-6E8A-4147-A177-3AD203B41FA5}">
                      <a16:colId xmlns:a16="http://schemas.microsoft.com/office/drawing/2014/main" val="914266813"/>
                    </a:ext>
                  </a:extLst>
                </a:gridCol>
                <a:gridCol w="1599275">
                  <a:extLst>
                    <a:ext uri="{9D8B030D-6E8A-4147-A177-3AD203B41FA5}">
                      <a16:colId xmlns:a16="http://schemas.microsoft.com/office/drawing/2014/main" val="1423517614"/>
                    </a:ext>
                  </a:extLst>
                </a:gridCol>
                <a:gridCol w="1731357">
                  <a:extLst>
                    <a:ext uri="{9D8B030D-6E8A-4147-A177-3AD203B41FA5}">
                      <a16:colId xmlns:a16="http://schemas.microsoft.com/office/drawing/2014/main" val="360113309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PRIORIZACIÓN DE</a:t>
                      </a:r>
                      <a:r>
                        <a:rPr lang="es-ES" sz="1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AMENAZAS SEGÚN SU IMPACTO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57853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Amenaza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Prioridad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003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Escalada de privilegios en SAP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Crítica</a:t>
                      </a:r>
                      <a:endParaRPr lang="es-E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521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Inyección SQL en Zabbix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50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Denegación de servicio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82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Robo de credenciales por ataque MITM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81407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06182"/>
              </p:ext>
            </p:extLst>
          </p:nvPr>
        </p:nvGraphicFramePr>
        <p:xfrm>
          <a:off x="805293" y="4441371"/>
          <a:ext cx="10345307" cy="15842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9564">
                  <a:extLst>
                    <a:ext uri="{9D8B030D-6E8A-4147-A177-3AD203B41FA5}">
                      <a16:colId xmlns:a16="http://schemas.microsoft.com/office/drawing/2014/main" val="3896924439"/>
                    </a:ext>
                  </a:extLst>
                </a:gridCol>
                <a:gridCol w="4644572">
                  <a:extLst>
                    <a:ext uri="{9D8B030D-6E8A-4147-A177-3AD203B41FA5}">
                      <a16:colId xmlns:a16="http://schemas.microsoft.com/office/drawing/2014/main" val="928690144"/>
                    </a:ext>
                  </a:extLst>
                </a:gridCol>
                <a:gridCol w="1571171">
                  <a:extLst>
                    <a:ext uri="{9D8B030D-6E8A-4147-A177-3AD203B41FA5}">
                      <a16:colId xmlns:a16="http://schemas.microsoft.com/office/drawing/2014/main" val="1487309429"/>
                    </a:ext>
                  </a:extLst>
                </a:gridCol>
              </a:tblGrid>
              <a:tr h="252409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INTEGRACIÓN CON MATRIZ DAFO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6365193"/>
                  </a:ext>
                </a:extLst>
              </a:tr>
              <a:tr h="5202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Debilidad/Amenaza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Medida de mitigación (PASTA)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Priorización (DREAD)</a:t>
                      </a:r>
                      <a:endParaRPr lang="es-E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47188"/>
                  </a:ext>
                </a:extLst>
              </a:tr>
              <a:tr h="270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Inseguridad en redes (D2)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Implementar TLS 1.3 y VPNs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561770"/>
                  </a:ext>
                </a:extLst>
              </a:tr>
              <a:tr h="270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Ingeniería social (A3)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Capacitación en seguridad, simulacros de phishing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798189"/>
                  </a:ext>
                </a:extLst>
              </a:tr>
              <a:tr h="270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Vulnerabilidades en terceros (A2)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Auditorías de seguridad a proveedores de SAP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3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05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1847</Words>
  <Application>Microsoft Office PowerPoint</Application>
  <PresentationFormat>Panorámica</PresentationFormat>
  <Paragraphs>281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Courier New</vt:lpstr>
      <vt:lpstr>Helvetica World</vt:lpstr>
      <vt:lpstr>Lato</vt:lpstr>
      <vt:lpstr>Nunito Semi Bold</vt:lpstr>
      <vt:lpstr>Raleway</vt:lpstr>
      <vt:lpstr>Roboto</vt:lpstr>
      <vt:lpstr>Saira Medium</vt:lpstr>
      <vt:lpstr>Symbol</vt:lpstr>
      <vt:lpstr>Times New Roman</vt:lpstr>
      <vt:lpstr>Wingdings</vt:lpstr>
      <vt:lpstr>Tema de Office</vt:lpstr>
      <vt:lpstr>Office Theme</vt:lpstr>
      <vt:lpstr>Presentación de PowerPoint</vt:lpstr>
      <vt:lpstr>Presentación de PowerPoint</vt:lpstr>
      <vt:lpstr>INTRODUCCIÓN  </vt:lpstr>
      <vt:lpstr>DEFINICIÓN DEL SISTEMA</vt:lpstr>
      <vt:lpstr>DESCRIPCIÓN DEL ESCENARIO</vt:lpstr>
      <vt:lpstr>ANÁLISIS DE RIESGO</vt:lpstr>
      <vt:lpstr>ANÁLISIS DE RIESGO</vt:lpstr>
      <vt:lpstr>ANÁLISIS DE RIESGO</vt:lpstr>
      <vt:lpstr>ANÁLISIS DE RIESGO</vt:lpstr>
      <vt:lpstr>DISENO DE CONTROLES DE SEGURIDAD</vt:lpstr>
      <vt:lpstr>DISENO DE CONTROLES DE SEGURIDAD</vt:lpstr>
      <vt:lpstr>CONTROLES DE SEGURIDAD DE LA INFORMACIÓN</vt:lpstr>
      <vt:lpstr>CONCLUSIONES</vt:lpstr>
      <vt:lpstr>REFERENCIAS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Usuario de Windows</cp:lastModifiedBy>
  <cp:revision>23</cp:revision>
  <dcterms:created xsi:type="dcterms:W3CDTF">2024-12-23T18:19:30Z</dcterms:created>
  <dcterms:modified xsi:type="dcterms:W3CDTF">2025-02-24T19:12:40Z</dcterms:modified>
</cp:coreProperties>
</file>